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71" r:id="rId4"/>
    <p:sldId id="272" r:id="rId5"/>
    <p:sldId id="273" r:id="rId6"/>
    <p:sldId id="274" r:id="rId7"/>
    <p:sldId id="278" r:id="rId8"/>
    <p:sldId id="279" r:id="rId9"/>
    <p:sldId id="275" r:id="rId10"/>
    <p:sldId id="280" r:id="rId11"/>
    <p:sldId id="276" r:id="rId12"/>
    <p:sldId id="277" r:id="rId13"/>
    <p:sldId id="270" r:id="rId14"/>
    <p:sldId id="281" r:id="rId15"/>
    <p:sldId id="282" r:id="rId16"/>
    <p:sldId id="283" r:id="rId17"/>
    <p:sldId id="256" r:id="rId18"/>
    <p:sldId id="257" r:id="rId19"/>
  </p:sldIdLst>
  <p:sldSz cx="18288000" cy="10287000"/>
  <p:notesSz cx="6858000" cy="9144000"/>
  <p:embeddedFontLst>
    <p:embeddedFont>
      <p:font typeface=" Avenir Next Arabic Bold" panose="020B0604020202020204" charset="-78"/>
      <p:regular r:id="rId20"/>
    </p:embeddedFont>
    <p:embeddedFont>
      <p:font typeface="ITC Batak Bold" panose="020B0604020202020204" charset="0"/>
      <p:regular r:id="rId21"/>
    </p:embeddedFont>
    <p:embeddedFont>
      <p:font typeface="Montserrat Medium" panose="00000600000000000000"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1" d="100"/>
          <a:sy n="31" d="100"/>
        </p:scale>
        <p:origin x="2050" y="7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discipledaily.org/media/series/wgf4g4v/stories-of-go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7B29E90-3119-31AB-4887-06080B8B19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8540BCB6-752F-9005-018B-C5A359EA54C7}"/>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New Year, Same old (Co-)Mission</a:t>
            </a:r>
          </a:p>
        </p:txBody>
      </p:sp>
      <p:sp>
        <p:nvSpPr>
          <p:cNvPr id="8" name="TextBox 7">
            <a:extLst>
              <a:ext uri="{FF2B5EF4-FFF2-40B4-BE49-F238E27FC236}">
                <a16:creationId xmlns:a16="http://schemas.microsoft.com/office/drawing/2014/main" id="{33B9B0DA-A5A5-73EC-8D04-D312E6E4E6DD}"/>
              </a:ext>
            </a:extLst>
          </p:cNvPr>
          <p:cNvSpPr txBox="1"/>
          <p:nvPr/>
        </p:nvSpPr>
        <p:spPr>
          <a:xfrm>
            <a:off x="838200" y="2095500"/>
            <a:ext cx="15697200" cy="8402300"/>
          </a:xfrm>
          <a:prstGeom prst="rect">
            <a:avLst/>
          </a:prstGeom>
          <a:noFill/>
        </p:spPr>
        <p:txBody>
          <a:bodyPr wrap="square">
            <a:spAutoFit/>
          </a:bodyPr>
          <a:lstStyle/>
          <a:p>
            <a:pPr algn="l"/>
            <a:r>
              <a:rPr lang="en-US" sz="5400" dirty="0">
                <a:solidFill>
                  <a:srgbClr val="3D2214"/>
                </a:solidFill>
                <a:latin typeface="Avenir Next LT Pro" panose="020B0504020202020204" pitchFamily="34" charset="0"/>
                <a:ea typeface="Montserrat Medium"/>
                <a:cs typeface="Montserrat Medium"/>
                <a:sym typeface="Montserrat Medium"/>
              </a:rPr>
              <a:t>Matthew 28:18 And Jesus came up and spoke to them, saying, “All authority has been given to Me in heaven and on earth. 19 </a:t>
            </a:r>
            <a:r>
              <a:rPr lang="en-US" sz="5400" b="1" u="sng" dirty="0">
                <a:solidFill>
                  <a:srgbClr val="3D2214"/>
                </a:solidFill>
                <a:latin typeface="Avenir Next LT Pro" panose="020B0504020202020204" pitchFamily="34" charset="0"/>
                <a:ea typeface="Montserrat Medium"/>
                <a:cs typeface="Montserrat Medium"/>
                <a:sym typeface="Montserrat Medium"/>
              </a:rPr>
              <a:t>Go</a:t>
            </a:r>
            <a:r>
              <a:rPr lang="en-US" sz="5400" dirty="0">
                <a:solidFill>
                  <a:srgbClr val="3D2214"/>
                </a:solidFill>
                <a:latin typeface="Avenir Next LT Pro" panose="020B0504020202020204" pitchFamily="34" charset="0"/>
                <a:ea typeface="Montserrat Medium"/>
                <a:cs typeface="Montserrat Medium"/>
                <a:sym typeface="Montserrat Medium"/>
              </a:rPr>
              <a:t> therefore and </a:t>
            </a:r>
            <a:r>
              <a:rPr lang="en-US" sz="5400" b="1" u="sng" dirty="0">
                <a:solidFill>
                  <a:srgbClr val="3D2214"/>
                </a:solidFill>
                <a:latin typeface="Avenir Next LT Pro" panose="020B0504020202020204" pitchFamily="34" charset="0"/>
                <a:ea typeface="Montserrat Medium"/>
                <a:cs typeface="Montserrat Medium"/>
                <a:sym typeface="Montserrat Medium"/>
              </a:rPr>
              <a:t>make disciples</a:t>
            </a:r>
            <a:r>
              <a:rPr lang="en-US" sz="5400" b="1" dirty="0">
                <a:solidFill>
                  <a:srgbClr val="3D2214"/>
                </a:solidFill>
                <a:latin typeface="Avenir Next LT Pro" panose="020B0504020202020204" pitchFamily="34" charset="0"/>
                <a:ea typeface="Montserrat Medium"/>
                <a:cs typeface="Montserrat Medium"/>
                <a:sym typeface="Montserrat Medium"/>
              </a:rPr>
              <a:t> </a:t>
            </a:r>
            <a:r>
              <a:rPr lang="en-US" sz="5400" dirty="0">
                <a:solidFill>
                  <a:srgbClr val="3D2214"/>
                </a:solidFill>
                <a:latin typeface="Avenir Next LT Pro" panose="020B0504020202020204" pitchFamily="34" charset="0"/>
                <a:ea typeface="Montserrat Medium"/>
                <a:cs typeface="Montserrat Medium"/>
                <a:sym typeface="Montserrat Medium"/>
              </a:rPr>
              <a:t>of all the nations, baptizing them in the name of the Father and the Son</a:t>
            </a:r>
            <a:br>
              <a:rPr lang="en-US" sz="5400" dirty="0">
                <a:solidFill>
                  <a:srgbClr val="3D2214"/>
                </a:solidFill>
                <a:latin typeface="Avenir Next LT Pro" panose="020B0504020202020204" pitchFamily="34" charset="0"/>
                <a:ea typeface="Montserrat Medium"/>
                <a:cs typeface="Montserrat Medium"/>
                <a:sym typeface="Montserrat Medium"/>
              </a:rPr>
            </a:br>
            <a:r>
              <a:rPr lang="en-US" sz="5400" dirty="0">
                <a:solidFill>
                  <a:srgbClr val="3D2214"/>
                </a:solidFill>
                <a:latin typeface="Avenir Next LT Pro" panose="020B0504020202020204" pitchFamily="34" charset="0"/>
                <a:ea typeface="Montserrat Medium"/>
                <a:cs typeface="Montserrat Medium"/>
                <a:sym typeface="Montserrat Medium"/>
              </a:rPr>
              <a:t>and the Holy Spirit, 20 teaching them</a:t>
            </a:r>
            <a:br>
              <a:rPr lang="en-US" sz="5400" dirty="0">
                <a:solidFill>
                  <a:srgbClr val="3D2214"/>
                </a:solidFill>
                <a:latin typeface="Avenir Next LT Pro" panose="020B0504020202020204" pitchFamily="34" charset="0"/>
                <a:ea typeface="Montserrat Medium"/>
                <a:cs typeface="Montserrat Medium"/>
                <a:sym typeface="Montserrat Medium"/>
              </a:rPr>
            </a:br>
            <a:r>
              <a:rPr lang="en-US" sz="5400" dirty="0">
                <a:solidFill>
                  <a:srgbClr val="3D2214"/>
                </a:solidFill>
                <a:latin typeface="Avenir Next LT Pro" panose="020B0504020202020204" pitchFamily="34" charset="0"/>
                <a:ea typeface="Montserrat Medium"/>
                <a:cs typeface="Montserrat Medium"/>
                <a:sym typeface="Montserrat Medium"/>
              </a:rPr>
              <a:t>to keep all that I commanded you; and</a:t>
            </a:r>
            <a:br>
              <a:rPr lang="en-US" sz="5400" dirty="0">
                <a:solidFill>
                  <a:srgbClr val="3D2214"/>
                </a:solidFill>
                <a:latin typeface="Avenir Next LT Pro" panose="020B0504020202020204" pitchFamily="34" charset="0"/>
                <a:ea typeface="Montserrat Medium"/>
                <a:cs typeface="Montserrat Medium"/>
                <a:sym typeface="Montserrat Medium"/>
              </a:rPr>
            </a:br>
            <a:r>
              <a:rPr lang="en-US" sz="5400" dirty="0">
                <a:solidFill>
                  <a:srgbClr val="3D2214"/>
                </a:solidFill>
                <a:latin typeface="Avenir Next LT Pro" panose="020B0504020202020204" pitchFamily="34" charset="0"/>
                <a:ea typeface="Montserrat Medium"/>
                <a:cs typeface="Montserrat Medium"/>
                <a:sym typeface="Montserrat Medium"/>
              </a:rPr>
              <a:t>behold, I am with you always, even to</a:t>
            </a:r>
            <a:br>
              <a:rPr lang="en-US" sz="5400" dirty="0">
                <a:solidFill>
                  <a:srgbClr val="3D2214"/>
                </a:solidFill>
                <a:latin typeface="Avenir Next LT Pro" panose="020B0504020202020204" pitchFamily="34" charset="0"/>
                <a:ea typeface="Montserrat Medium"/>
                <a:cs typeface="Montserrat Medium"/>
                <a:sym typeface="Montserrat Medium"/>
              </a:rPr>
            </a:br>
            <a:r>
              <a:rPr lang="en-US" sz="5400" dirty="0">
                <a:solidFill>
                  <a:srgbClr val="3D2214"/>
                </a:solidFill>
                <a:latin typeface="Avenir Next LT Pro" panose="020B0504020202020204" pitchFamily="34" charset="0"/>
                <a:ea typeface="Montserrat Medium"/>
                <a:cs typeface="Montserrat Medium"/>
                <a:sym typeface="Montserrat Medium"/>
              </a:rPr>
              <a:t>the end of the age.”</a:t>
            </a:r>
          </a:p>
          <a:p>
            <a:pPr algn="l"/>
            <a:endParaRPr lang="en-US" sz="5400" dirty="0">
              <a:solidFill>
                <a:srgbClr val="3D2214"/>
              </a:solidFill>
              <a:latin typeface="Avenir Next LT Pro" panose="020B0504020202020204" pitchFamily="34" charset="0"/>
              <a:ea typeface="Montserrat Medium"/>
              <a:cs typeface="Montserrat Medium"/>
              <a:sym typeface="Montserrat Medium"/>
            </a:endParaRPr>
          </a:p>
        </p:txBody>
      </p:sp>
      <p:pic>
        <p:nvPicPr>
          <p:cNvPr id="9" name="Picture 2" descr="WHAT DOES THE BIBLE SAY ABOUT “THE GREAT COMMISSION” – IS IT IMPORTANT TO  CHRISTIANS ? | THE CUP OF SALVATION">
            <a:extLst>
              <a:ext uri="{FF2B5EF4-FFF2-40B4-BE49-F238E27FC236}">
                <a16:creationId xmlns:a16="http://schemas.microsoft.com/office/drawing/2014/main" id="{D5BB14A1-453C-40D8-3130-5FF7BBDF3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976" y="5600700"/>
            <a:ext cx="5143500" cy="648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3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4924-94C8-8B0D-4B84-F45D0A9DA6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2787FB-3930-C6CE-8C41-AF55CF68DE1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EF12DEEC-487D-4399-58A4-BD0CFA9D22E0}"/>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487EABAC-5A82-60E2-4DD3-E58E24618664}"/>
              </a:ext>
            </a:extLst>
          </p:cNvPr>
          <p:cNvSpPr txBox="1"/>
          <p:nvPr/>
        </p:nvSpPr>
        <p:spPr>
          <a:xfrm>
            <a:off x="762000" y="1466580"/>
            <a:ext cx="16535400" cy="8094524"/>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3.	Love one another</a:t>
            </a:r>
          </a:p>
          <a:p>
            <a:r>
              <a:rPr lang="en-US" sz="4400" b="1" dirty="0">
                <a:solidFill>
                  <a:srgbClr val="3D2214"/>
                </a:solidFill>
                <a:latin typeface="Avenir Next LT Pro" panose="020B0504020202020204" pitchFamily="34" charset="0"/>
                <a:ea typeface="Montserrat Medium"/>
                <a:cs typeface="Montserrat Medium"/>
                <a:sym typeface="Montserrat Medium"/>
              </a:rPr>
              <a:t>WARNING!!!!!</a:t>
            </a:r>
          </a:p>
          <a:p>
            <a:pPr algn="l"/>
            <a:r>
              <a:rPr lang="en-US" sz="7200" b="1" dirty="0">
                <a:solidFill>
                  <a:srgbClr val="3D2214"/>
                </a:solidFill>
                <a:latin typeface="Avenir Next LT Pro" panose="020B0504020202020204" pitchFamily="34" charset="0"/>
                <a:ea typeface="Montserrat Medium"/>
                <a:cs typeface="Montserrat Medium"/>
                <a:sym typeface="Montserrat Medium"/>
              </a:rPr>
              <a:t>1 John 4:</a:t>
            </a:r>
            <a:r>
              <a:rPr lang="en-US" sz="7200" dirty="0">
                <a:solidFill>
                  <a:srgbClr val="3D2214"/>
                </a:solidFill>
                <a:latin typeface="Avenir Next LT Pro" panose="020B0504020202020204" pitchFamily="34" charset="0"/>
                <a:ea typeface="Montserrat Medium"/>
                <a:cs typeface="Montserrat Medium"/>
                <a:sym typeface="Montserrat Medium"/>
              </a:rPr>
              <a:t>20 ⚠️If someone says, “I love God,” and hates his brother, he is a liar; for the one who does not love his brother whom he has seen, cannot love God whom he has not seen.⚠️</a:t>
            </a:r>
            <a:endParaRPr lang="en-US" sz="7200" dirty="0">
              <a:solidFill>
                <a:srgbClr val="FF0000"/>
              </a:solidFill>
              <a:latin typeface="Avenir Next LT Pro" panose="020B0504020202020204" pitchFamily="34" charset="0"/>
              <a:ea typeface="Montserrat Medium"/>
              <a:cs typeface="Montserrat Medium"/>
              <a:sym typeface="Montserrat Medium"/>
            </a:endParaRPr>
          </a:p>
          <a:p>
            <a:pPr algn="l"/>
            <a:endParaRPr lang="en-US" sz="7200" dirty="0">
              <a:solidFill>
                <a:srgbClr val="3D2214"/>
              </a:solidFill>
              <a:latin typeface="Avenir Next LT Pro" panose="020B0504020202020204" pitchFamily="34" charset="0"/>
              <a:ea typeface="Montserrat Medium"/>
              <a:cs typeface="Montserrat Medium"/>
              <a:sym typeface="Montserrat Medium"/>
            </a:endParaRPr>
          </a:p>
        </p:txBody>
      </p:sp>
    </p:spTree>
    <p:extLst>
      <p:ext uri="{BB962C8B-B14F-4D97-AF65-F5344CB8AC3E}">
        <p14:creationId xmlns:p14="http://schemas.microsoft.com/office/powerpoint/2010/main" val="218677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800D-178D-D53F-6F56-5CA9B9D5C2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1893F5-BFF0-C904-0C51-0B3859028D1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684805B3-DC41-2F37-B6E7-3A4621C4C8C1}"/>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11DB7E9F-62B5-253A-0B02-DBE390C67265}"/>
              </a:ext>
            </a:extLst>
          </p:cNvPr>
          <p:cNvSpPr txBox="1"/>
          <p:nvPr/>
        </p:nvSpPr>
        <p:spPr>
          <a:xfrm>
            <a:off x="762000" y="1466580"/>
            <a:ext cx="16535400" cy="8186857"/>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4.	Bear much fruit</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r>
              <a:rPr lang="en-US" sz="4800" b="1" dirty="0">
                <a:solidFill>
                  <a:srgbClr val="3D2214"/>
                </a:solidFill>
                <a:latin typeface="Avenir Next LT Pro" panose="020B0504020202020204" pitchFamily="34" charset="0"/>
                <a:ea typeface="Montserrat Medium"/>
                <a:cs typeface="Montserrat Medium"/>
                <a:sym typeface="Montserrat Medium"/>
              </a:rPr>
              <a:t>John 15:7</a:t>
            </a:r>
            <a:r>
              <a:rPr lang="en-US" sz="4800" dirty="0">
                <a:solidFill>
                  <a:srgbClr val="3D2214"/>
                </a:solidFill>
                <a:latin typeface="Avenir Next LT Pro" panose="020B0504020202020204" pitchFamily="34" charset="0"/>
                <a:ea typeface="Montserrat Medium"/>
                <a:cs typeface="Montserrat Medium"/>
                <a:sym typeface="Montserrat Medium"/>
              </a:rPr>
              <a:t> </a:t>
            </a:r>
            <a:r>
              <a:rPr lang="en-US" sz="4800" dirty="0">
                <a:solidFill>
                  <a:srgbClr val="FF0000"/>
                </a:solidFill>
                <a:latin typeface="Avenir Next LT Pro" panose="020B0504020202020204" pitchFamily="34" charset="0"/>
                <a:ea typeface="Montserrat Medium"/>
                <a:cs typeface="Montserrat Medium"/>
                <a:sym typeface="Montserrat Medium"/>
              </a:rPr>
              <a:t>⚠️… If you abide in Me, and My words abide in you, ask whatever you wish, and it will be done for you. 8 My Father is glorified by this, that you bear much fruit, and so prove to be My disciples. 9 Just as the Father has loved Me, I have also loved you; abide in My love. 10 If you keep My commandments, you will abide in My love; just as I have kept My Father’s commandments and abide in His love. 11 These things I have spoken to you so that My joy may be in you, and that your joy may be complete</a:t>
            </a:r>
            <a:r>
              <a:rPr lang="en-US" sz="4800" dirty="0">
                <a:solidFill>
                  <a:srgbClr val="3D2214"/>
                </a:solidFill>
                <a:latin typeface="Avenir Next LT Pro" panose="020B0504020202020204" pitchFamily="34" charset="0"/>
                <a:ea typeface="Montserrat Medium"/>
                <a:cs typeface="Montserrat Medium"/>
                <a:sym typeface="Montserrat Medium"/>
              </a:rPr>
              <a:t>.</a:t>
            </a:r>
          </a:p>
        </p:txBody>
      </p:sp>
    </p:spTree>
    <p:extLst>
      <p:ext uri="{BB962C8B-B14F-4D97-AF65-F5344CB8AC3E}">
        <p14:creationId xmlns:p14="http://schemas.microsoft.com/office/powerpoint/2010/main" val="314940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D3760-FDE1-7EEA-8A69-1292F16D4A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8A0229-8247-D645-AEE2-BDCB648FA05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1ED215FD-16DC-827D-27C4-709E4EA99655}"/>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62ED8780-4541-C477-BD2F-4554E7ED9B2E}"/>
              </a:ext>
            </a:extLst>
          </p:cNvPr>
          <p:cNvSpPr txBox="1"/>
          <p:nvPr/>
        </p:nvSpPr>
        <p:spPr>
          <a:xfrm>
            <a:off x="762000" y="1466580"/>
            <a:ext cx="16535400" cy="8925520"/>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4.	Bear much fruit</a:t>
            </a:r>
          </a:p>
          <a:p>
            <a:r>
              <a:rPr lang="en-US" sz="4400" b="1" dirty="0">
                <a:solidFill>
                  <a:srgbClr val="3D2214"/>
                </a:solidFill>
                <a:latin typeface="Avenir Next LT Pro" panose="020B0504020202020204" pitchFamily="34" charset="0"/>
                <a:ea typeface="Montserrat Medium"/>
                <a:cs typeface="Montserrat Medium"/>
                <a:sym typeface="Montserrat Medium"/>
              </a:rPr>
              <a:t>WARNING!!!!!</a:t>
            </a:r>
          </a:p>
          <a:p>
            <a:r>
              <a:rPr lang="en-US" sz="5400" b="1" dirty="0">
                <a:solidFill>
                  <a:srgbClr val="3D2214"/>
                </a:solidFill>
                <a:latin typeface="Avenir Next LT Pro" panose="020B0504020202020204" pitchFamily="34" charset="0"/>
                <a:ea typeface="Montserrat Medium"/>
                <a:cs typeface="Montserrat Medium"/>
                <a:sym typeface="Montserrat Medium"/>
              </a:rPr>
              <a:t>John 15:7</a:t>
            </a:r>
            <a:r>
              <a:rPr lang="en-US" sz="5400" dirty="0">
                <a:solidFill>
                  <a:srgbClr val="3D2214"/>
                </a:solidFill>
                <a:latin typeface="Avenir Next LT Pro" panose="020B0504020202020204" pitchFamily="34" charset="0"/>
                <a:ea typeface="Montserrat Medium"/>
                <a:cs typeface="Montserrat Medium"/>
                <a:sym typeface="Montserrat Medium"/>
              </a:rPr>
              <a:t> </a:t>
            </a:r>
            <a:r>
              <a:rPr lang="en-US" sz="5400" dirty="0">
                <a:solidFill>
                  <a:srgbClr val="FF0000"/>
                </a:solidFill>
                <a:latin typeface="Avenir Next LT Pro" panose="020B0504020202020204" pitchFamily="34" charset="0"/>
                <a:ea typeface="Montserrat Medium"/>
                <a:cs typeface="Montserrat Medium"/>
                <a:sym typeface="Montserrat Medium"/>
              </a:rPr>
              <a:t>⚠️… 4 Abide in Me, and I in you. As the branch cannot bear fruit from itself unless it abides in the vine, so neither can you unless you abide in Me. 5 I am the vine, you are the branches; he who abides in Me and I in him, he bears much fruit, for apart from Me you can do nothing. 6 If anyone does not abide in Me, he is thrown away as a branch and dries up; and they gather them, and cast them into the fire and they are burned. </a:t>
            </a:r>
            <a:endParaRPr lang="en-US" sz="5400" dirty="0">
              <a:solidFill>
                <a:srgbClr val="3D2214"/>
              </a:solidFill>
              <a:latin typeface="Avenir Next LT Pro" panose="020B0504020202020204" pitchFamily="34" charset="0"/>
              <a:ea typeface="Montserrat Medium"/>
              <a:cs typeface="Montserrat Medium"/>
              <a:sym typeface="Montserrat Medium"/>
            </a:endParaRPr>
          </a:p>
        </p:txBody>
      </p:sp>
    </p:spTree>
    <p:extLst>
      <p:ext uri="{BB962C8B-B14F-4D97-AF65-F5344CB8AC3E}">
        <p14:creationId xmlns:p14="http://schemas.microsoft.com/office/powerpoint/2010/main" val="176911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52BD-876D-D3E7-87FC-4CA453A445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DCCF0E-4D88-F87E-17BE-B8B20D5775C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2F65D72E-1AD1-D5A6-217D-C2CF62C233DF}"/>
              </a:ext>
            </a:extLst>
          </p:cNvPr>
          <p:cNvSpPr txBox="1"/>
          <p:nvPr/>
        </p:nvSpPr>
        <p:spPr>
          <a:xfrm>
            <a:off x="304800" y="266700"/>
            <a:ext cx="17221200" cy="2302746"/>
          </a:xfrm>
          <a:prstGeom prst="rect">
            <a:avLst/>
          </a:prstGeom>
          <a:noFill/>
        </p:spPr>
        <p:txBody>
          <a:bodyPr wrap="square">
            <a:spAutoFit/>
          </a:bodyPr>
          <a:lstStyle/>
          <a:p>
            <a:pPr>
              <a:lnSpc>
                <a:spcPts val="8610"/>
              </a:lnSpc>
            </a:pPr>
            <a:r>
              <a:rPr lang="en-US" sz="9600" b="1" dirty="0">
                <a:solidFill>
                  <a:srgbClr val="3D2007"/>
                </a:solidFill>
                <a:latin typeface="ITC Batak Bold"/>
                <a:ea typeface="ITC Batak Bold"/>
                <a:cs typeface="ITC Batak Bold"/>
                <a:sym typeface="ITC Batak Bold"/>
              </a:rPr>
              <a:t>How to make a Disciple?</a:t>
            </a:r>
            <a:br>
              <a:rPr lang="en-US" sz="9600" b="1" dirty="0">
                <a:solidFill>
                  <a:srgbClr val="3D2007"/>
                </a:solidFill>
                <a:latin typeface="ITC Batak Bold"/>
                <a:ea typeface="ITC Batak Bold"/>
                <a:cs typeface="ITC Batak Bold"/>
                <a:sym typeface="ITC Batak Bold"/>
              </a:rPr>
            </a:br>
            <a:endParaRPr lang="en-US" sz="9600" b="1" dirty="0">
              <a:solidFill>
                <a:srgbClr val="3D2007"/>
              </a:solidFill>
              <a:latin typeface="ITC Batak Bold"/>
              <a:ea typeface="ITC Batak Bold"/>
              <a:cs typeface="ITC Batak Bold"/>
              <a:sym typeface="ITC Batak Bold"/>
            </a:endParaRPr>
          </a:p>
        </p:txBody>
      </p:sp>
      <p:sp>
        <p:nvSpPr>
          <p:cNvPr id="8" name="TextBox 7">
            <a:extLst>
              <a:ext uri="{FF2B5EF4-FFF2-40B4-BE49-F238E27FC236}">
                <a16:creationId xmlns:a16="http://schemas.microsoft.com/office/drawing/2014/main" id="{86CB0BA6-F513-75C2-7CDA-3F3006109825}"/>
              </a:ext>
            </a:extLst>
          </p:cNvPr>
          <p:cNvSpPr txBox="1"/>
          <p:nvPr/>
        </p:nvSpPr>
        <p:spPr>
          <a:xfrm>
            <a:off x="735227" y="1750019"/>
            <a:ext cx="15697200" cy="7694414"/>
          </a:xfrm>
          <a:prstGeom prst="rect">
            <a:avLst/>
          </a:prstGeom>
          <a:noFill/>
        </p:spPr>
        <p:txBody>
          <a:bodyPr wrap="square">
            <a:spAutoFit/>
          </a:bodyPr>
          <a:lstStyle/>
          <a:p>
            <a:r>
              <a:rPr lang="en-US" sz="4000" b="1" u="sng" dirty="0">
                <a:solidFill>
                  <a:srgbClr val="3D2214"/>
                </a:solidFill>
                <a:latin typeface="Avenir Next LT Pro" panose="020B0504020202020204" pitchFamily="34" charset="0"/>
                <a:ea typeface="Montserrat Medium"/>
                <a:cs typeface="Montserrat Medium"/>
                <a:sym typeface="Montserrat Medium"/>
              </a:rPr>
              <a:t>Go</a:t>
            </a:r>
            <a:r>
              <a:rPr lang="en-US" sz="4000" dirty="0">
                <a:solidFill>
                  <a:srgbClr val="3D2214"/>
                </a:solidFill>
                <a:latin typeface="Avenir Next LT Pro" panose="020B0504020202020204" pitchFamily="34" charset="0"/>
                <a:ea typeface="Montserrat Medium"/>
                <a:cs typeface="Montserrat Medium"/>
                <a:sym typeface="Montserrat Medium"/>
              </a:rPr>
              <a:t> therefore and </a:t>
            </a:r>
            <a:r>
              <a:rPr lang="en-US" sz="4000" b="1" u="sng" dirty="0">
                <a:solidFill>
                  <a:srgbClr val="3D2214"/>
                </a:solidFill>
                <a:latin typeface="Avenir Next LT Pro" panose="020B0504020202020204" pitchFamily="34" charset="0"/>
                <a:ea typeface="Montserrat Medium"/>
                <a:cs typeface="Montserrat Medium"/>
                <a:sym typeface="Montserrat Medium"/>
              </a:rPr>
              <a:t>make disciples</a:t>
            </a:r>
            <a:r>
              <a:rPr lang="en-US" sz="4000" b="1" dirty="0">
                <a:solidFill>
                  <a:srgbClr val="3D2214"/>
                </a:solidFill>
                <a:latin typeface="Avenir Next LT Pro" panose="020B0504020202020204" pitchFamily="34" charset="0"/>
                <a:ea typeface="Montserrat Medium"/>
                <a:cs typeface="Montserrat Medium"/>
                <a:sym typeface="Montserrat Medium"/>
              </a:rPr>
              <a:t> </a:t>
            </a:r>
            <a:r>
              <a:rPr lang="en-US" sz="4000" dirty="0">
                <a:solidFill>
                  <a:srgbClr val="3D2214"/>
                </a:solidFill>
                <a:latin typeface="Avenir Next LT Pro" panose="020B0504020202020204" pitchFamily="34" charset="0"/>
                <a:ea typeface="Montserrat Medium"/>
                <a:cs typeface="Montserrat Medium"/>
                <a:sym typeface="Montserrat Medium"/>
              </a:rPr>
              <a:t>of all the nations,</a:t>
            </a:r>
          </a:p>
          <a:p>
            <a:r>
              <a:rPr lang="en-US" sz="3600" dirty="0">
                <a:solidFill>
                  <a:srgbClr val="3D2214"/>
                </a:solidFill>
                <a:latin typeface="Avenir Next LT Pro" panose="020B0504020202020204" pitchFamily="34" charset="0"/>
                <a:ea typeface="Montserrat Medium"/>
                <a:cs typeface="Montserrat Medium"/>
                <a:sym typeface="Montserrat Medium"/>
              </a:rPr>
              <a:t>baptizing them in the name of the Father and the Son and the Holy Spirit,</a:t>
            </a:r>
          </a:p>
          <a:p>
            <a:r>
              <a:rPr lang="en-US" sz="4000" dirty="0">
                <a:solidFill>
                  <a:srgbClr val="3D2214"/>
                </a:solidFill>
                <a:latin typeface="Avenir Next LT Pro" panose="020B0504020202020204" pitchFamily="34" charset="0"/>
                <a:ea typeface="Montserrat Medium"/>
                <a:cs typeface="Montserrat Medium"/>
                <a:sym typeface="Montserrat Medium"/>
              </a:rPr>
              <a:t>20 teaching them to keep all that I commanded you </a:t>
            </a:r>
          </a:p>
          <a:p>
            <a:endParaRPr lang="en-US" sz="5400" dirty="0">
              <a:solidFill>
                <a:srgbClr val="3D2214"/>
              </a:solidFill>
              <a:latin typeface="Avenir Next LT Pro" panose="020B0504020202020204" pitchFamily="34" charset="0"/>
              <a:ea typeface="Montserrat Medium"/>
              <a:cs typeface="Montserrat Medium"/>
              <a:sym typeface="Montserrat Medium"/>
            </a:endParaRPr>
          </a:p>
          <a:p>
            <a:r>
              <a:rPr lang="en-US" sz="5400" dirty="0">
                <a:solidFill>
                  <a:srgbClr val="3D2214"/>
                </a:solidFill>
                <a:latin typeface="Avenir Next LT Pro" panose="020B0504020202020204" pitchFamily="34" charset="0"/>
                <a:ea typeface="Montserrat Medium"/>
                <a:cs typeface="Montserrat Medium"/>
                <a:sym typeface="Montserrat Medium"/>
              </a:rPr>
              <a:t>Result #1 Baptizing</a:t>
            </a:r>
          </a:p>
          <a:p>
            <a:pPr algn="l"/>
            <a:endParaRPr lang="en-US" sz="5400" dirty="0">
              <a:solidFill>
                <a:srgbClr val="3D2214"/>
              </a:solidFill>
              <a:latin typeface="Avenir Next LT Pro" panose="020B0504020202020204" pitchFamily="34" charset="0"/>
              <a:ea typeface="Montserrat Medium"/>
              <a:cs typeface="Montserrat Medium"/>
              <a:sym typeface="Montserrat Medium"/>
            </a:endParaRPr>
          </a:p>
          <a:p>
            <a:pPr algn="l"/>
            <a:r>
              <a:rPr lang="en-US" sz="5400" dirty="0">
                <a:solidFill>
                  <a:srgbClr val="3D2214"/>
                </a:solidFill>
                <a:latin typeface="Avenir Next LT Pro" panose="020B0504020202020204" pitchFamily="34" charset="0"/>
                <a:ea typeface="Montserrat Medium"/>
                <a:cs typeface="Montserrat Medium"/>
                <a:sym typeface="Montserrat Medium"/>
              </a:rPr>
              <a:t>An ordinance (command, stablished rite). Identifying with His death publicly (dying to self), Practiced in community church life</a:t>
            </a:r>
          </a:p>
          <a:p>
            <a:pPr algn="l"/>
            <a:r>
              <a:rPr lang="en-US" sz="5400" dirty="0">
                <a:solidFill>
                  <a:srgbClr val="3D2214"/>
                </a:solidFill>
                <a:latin typeface="Avenir Next LT Pro" panose="020B0504020202020204" pitchFamily="34" charset="0"/>
                <a:ea typeface="Montserrat Medium"/>
                <a:cs typeface="Montserrat Medium"/>
                <a:sym typeface="Montserrat Medium"/>
              </a:rPr>
              <a:t>Entrance into visible the body of Christ</a:t>
            </a:r>
          </a:p>
        </p:txBody>
      </p:sp>
    </p:spTree>
    <p:extLst>
      <p:ext uri="{BB962C8B-B14F-4D97-AF65-F5344CB8AC3E}">
        <p14:creationId xmlns:p14="http://schemas.microsoft.com/office/powerpoint/2010/main" val="245294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25D0-9797-2510-601F-2EEE486052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500082-2E80-C277-017B-6325CD49E78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B34F779D-ABA3-62F9-BBDB-764FEC496624}"/>
              </a:ext>
            </a:extLst>
          </p:cNvPr>
          <p:cNvSpPr txBox="1"/>
          <p:nvPr/>
        </p:nvSpPr>
        <p:spPr>
          <a:xfrm>
            <a:off x="304800" y="266700"/>
            <a:ext cx="17221200" cy="2302746"/>
          </a:xfrm>
          <a:prstGeom prst="rect">
            <a:avLst/>
          </a:prstGeom>
          <a:noFill/>
        </p:spPr>
        <p:txBody>
          <a:bodyPr wrap="square">
            <a:spAutoFit/>
          </a:bodyPr>
          <a:lstStyle/>
          <a:p>
            <a:pPr>
              <a:lnSpc>
                <a:spcPts val="8610"/>
              </a:lnSpc>
            </a:pPr>
            <a:r>
              <a:rPr lang="en-US" sz="9600" b="1" dirty="0">
                <a:solidFill>
                  <a:srgbClr val="3D2007"/>
                </a:solidFill>
                <a:latin typeface="ITC Batak Bold"/>
                <a:ea typeface="ITC Batak Bold"/>
                <a:cs typeface="ITC Batak Bold"/>
                <a:sym typeface="ITC Batak Bold"/>
              </a:rPr>
              <a:t>How to make a Disciple?</a:t>
            </a:r>
            <a:br>
              <a:rPr lang="en-US" sz="9600" b="1" dirty="0">
                <a:solidFill>
                  <a:srgbClr val="3D2007"/>
                </a:solidFill>
                <a:latin typeface="ITC Batak Bold"/>
                <a:ea typeface="ITC Batak Bold"/>
                <a:cs typeface="ITC Batak Bold"/>
                <a:sym typeface="ITC Batak Bold"/>
              </a:rPr>
            </a:br>
            <a:endParaRPr lang="en-US" sz="9600" b="1" dirty="0">
              <a:solidFill>
                <a:srgbClr val="3D2007"/>
              </a:solidFill>
              <a:latin typeface="ITC Batak Bold"/>
              <a:ea typeface="ITC Batak Bold"/>
              <a:cs typeface="ITC Batak Bold"/>
              <a:sym typeface="ITC Batak Bold"/>
            </a:endParaRPr>
          </a:p>
        </p:txBody>
      </p:sp>
      <p:sp>
        <p:nvSpPr>
          <p:cNvPr id="8" name="TextBox 7">
            <a:extLst>
              <a:ext uri="{FF2B5EF4-FFF2-40B4-BE49-F238E27FC236}">
                <a16:creationId xmlns:a16="http://schemas.microsoft.com/office/drawing/2014/main" id="{9A86B06C-DD2D-70C8-3B53-588A3891D5CE}"/>
              </a:ext>
            </a:extLst>
          </p:cNvPr>
          <p:cNvSpPr txBox="1"/>
          <p:nvPr/>
        </p:nvSpPr>
        <p:spPr>
          <a:xfrm>
            <a:off x="735227" y="1750019"/>
            <a:ext cx="15697200" cy="8525411"/>
          </a:xfrm>
          <a:prstGeom prst="rect">
            <a:avLst/>
          </a:prstGeom>
          <a:noFill/>
        </p:spPr>
        <p:txBody>
          <a:bodyPr wrap="square">
            <a:spAutoFit/>
          </a:bodyPr>
          <a:lstStyle/>
          <a:p>
            <a:r>
              <a:rPr lang="en-US" sz="4000" b="1" u="sng" dirty="0">
                <a:solidFill>
                  <a:srgbClr val="3D2214"/>
                </a:solidFill>
                <a:latin typeface="Avenir Next LT Pro" panose="020B0504020202020204" pitchFamily="34" charset="0"/>
                <a:ea typeface="Montserrat Medium"/>
                <a:cs typeface="Montserrat Medium"/>
                <a:sym typeface="Montserrat Medium"/>
              </a:rPr>
              <a:t>Go</a:t>
            </a:r>
            <a:r>
              <a:rPr lang="en-US" sz="4000" dirty="0">
                <a:solidFill>
                  <a:srgbClr val="3D2214"/>
                </a:solidFill>
                <a:latin typeface="Avenir Next LT Pro" panose="020B0504020202020204" pitchFamily="34" charset="0"/>
                <a:ea typeface="Montserrat Medium"/>
                <a:cs typeface="Montserrat Medium"/>
                <a:sym typeface="Montserrat Medium"/>
              </a:rPr>
              <a:t> therefore and </a:t>
            </a:r>
            <a:r>
              <a:rPr lang="en-US" sz="4000" b="1" u="sng" dirty="0">
                <a:solidFill>
                  <a:srgbClr val="3D2214"/>
                </a:solidFill>
                <a:latin typeface="Avenir Next LT Pro" panose="020B0504020202020204" pitchFamily="34" charset="0"/>
                <a:ea typeface="Montserrat Medium"/>
                <a:cs typeface="Montserrat Medium"/>
                <a:sym typeface="Montserrat Medium"/>
              </a:rPr>
              <a:t>make disciples</a:t>
            </a:r>
            <a:r>
              <a:rPr lang="en-US" sz="4000" b="1" dirty="0">
                <a:solidFill>
                  <a:srgbClr val="3D2214"/>
                </a:solidFill>
                <a:latin typeface="Avenir Next LT Pro" panose="020B0504020202020204" pitchFamily="34" charset="0"/>
                <a:ea typeface="Montserrat Medium"/>
                <a:cs typeface="Montserrat Medium"/>
                <a:sym typeface="Montserrat Medium"/>
              </a:rPr>
              <a:t> </a:t>
            </a:r>
            <a:r>
              <a:rPr lang="en-US" sz="4000" dirty="0">
                <a:solidFill>
                  <a:srgbClr val="3D2214"/>
                </a:solidFill>
                <a:latin typeface="Avenir Next LT Pro" panose="020B0504020202020204" pitchFamily="34" charset="0"/>
                <a:ea typeface="Montserrat Medium"/>
                <a:cs typeface="Montserrat Medium"/>
                <a:sym typeface="Montserrat Medium"/>
              </a:rPr>
              <a:t>of all the nations,</a:t>
            </a:r>
          </a:p>
          <a:p>
            <a:r>
              <a:rPr lang="en-US" sz="3600" dirty="0">
                <a:solidFill>
                  <a:srgbClr val="3D2214"/>
                </a:solidFill>
                <a:latin typeface="Avenir Next LT Pro" panose="020B0504020202020204" pitchFamily="34" charset="0"/>
                <a:ea typeface="Montserrat Medium"/>
                <a:cs typeface="Montserrat Medium"/>
                <a:sym typeface="Montserrat Medium"/>
              </a:rPr>
              <a:t>baptizing them in the name of the Father and the Son and the Holy Spirit,</a:t>
            </a:r>
          </a:p>
          <a:p>
            <a:r>
              <a:rPr lang="en-US" sz="4000" dirty="0">
                <a:solidFill>
                  <a:srgbClr val="3D2214"/>
                </a:solidFill>
                <a:latin typeface="Avenir Next LT Pro" panose="020B0504020202020204" pitchFamily="34" charset="0"/>
                <a:ea typeface="Montserrat Medium"/>
                <a:cs typeface="Montserrat Medium"/>
                <a:sym typeface="Montserrat Medium"/>
              </a:rPr>
              <a:t>20 teaching them to keep all that I commanded you </a:t>
            </a:r>
          </a:p>
          <a:p>
            <a:endParaRPr lang="en-US" sz="5400" dirty="0">
              <a:solidFill>
                <a:srgbClr val="3D2214"/>
              </a:solidFill>
              <a:latin typeface="Avenir Next LT Pro" panose="020B0504020202020204" pitchFamily="34" charset="0"/>
              <a:ea typeface="Montserrat Medium"/>
              <a:cs typeface="Montserrat Medium"/>
              <a:sym typeface="Montserrat Medium"/>
            </a:endParaRPr>
          </a:p>
          <a:p>
            <a:r>
              <a:rPr lang="en-US" sz="5400" dirty="0">
                <a:solidFill>
                  <a:srgbClr val="3D2214"/>
                </a:solidFill>
                <a:latin typeface="Avenir Next LT Pro" panose="020B0504020202020204" pitchFamily="34" charset="0"/>
                <a:ea typeface="Montserrat Medium"/>
                <a:cs typeface="Montserrat Medium"/>
                <a:sym typeface="Montserrat Medium"/>
              </a:rPr>
              <a:t>Result #2 Teaching</a:t>
            </a:r>
          </a:p>
          <a:p>
            <a:pPr algn="l"/>
            <a:endParaRPr lang="en-US" sz="5400" dirty="0">
              <a:solidFill>
                <a:srgbClr val="3D2214"/>
              </a:solidFill>
              <a:latin typeface="Avenir Next LT Pro" panose="020B0504020202020204" pitchFamily="34" charset="0"/>
              <a:ea typeface="Montserrat Medium"/>
              <a:cs typeface="Montserrat Medium"/>
              <a:sym typeface="Montserrat Medium"/>
            </a:endParaRPr>
          </a:p>
          <a:p>
            <a:pPr algn="l"/>
            <a:r>
              <a:rPr lang="en-US" sz="5400" dirty="0">
                <a:solidFill>
                  <a:srgbClr val="3D2214"/>
                </a:solidFill>
                <a:latin typeface="Avenir Next LT Pro" panose="020B0504020202020204" pitchFamily="34" charset="0"/>
                <a:ea typeface="Montserrat Medium"/>
                <a:cs typeface="Montserrat Medium"/>
                <a:sym typeface="Montserrat Medium"/>
              </a:rPr>
              <a:t>2 Timothy 2:2 (multiplying)</a:t>
            </a:r>
          </a:p>
          <a:p>
            <a:pPr algn="l"/>
            <a:r>
              <a:rPr lang="en-US" sz="5400" dirty="0">
                <a:solidFill>
                  <a:srgbClr val="3D2214"/>
                </a:solidFill>
                <a:latin typeface="Avenir Next LT Pro" panose="020B0504020202020204" pitchFamily="34" charset="0"/>
                <a:ea typeface="Montserrat Medium"/>
                <a:cs typeface="Montserrat Medium"/>
                <a:sym typeface="Montserrat Medium"/>
              </a:rPr>
              <a:t>…And the things which </a:t>
            </a:r>
            <a:r>
              <a:rPr lang="en-US" sz="5400" u="sng" dirty="0">
                <a:solidFill>
                  <a:srgbClr val="3D2214"/>
                </a:solidFill>
                <a:latin typeface="Avenir Next LT Pro" panose="020B0504020202020204" pitchFamily="34" charset="0"/>
                <a:ea typeface="Montserrat Medium"/>
                <a:cs typeface="Montserrat Medium"/>
                <a:sym typeface="Montserrat Medium"/>
              </a:rPr>
              <a:t>you</a:t>
            </a:r>
            <a:r>
              <a:rPr lang="en-US" sz="5400" dirty="0">
                <a:solidFill>
                  <a:srgbClr val="3D2214"/>
                </a:solidFill>
                <a:latin typeface="Avenir Next LT Pro" panose="020B0504020202020204" pitchFamily="34" charset="0"/>
                <a:ea typeface="Montserrat Medium"/>
                <a:cs typeface="Montserrat Medium"/>
                <a:sym typeface="Montserrat Medium"/>
              </a:rPr>
              <a:t> have heard from </a:t>
            </a:r>
            <a:r>
              <a:rPr lang="en-US" sz="5400" u="sng" dirty="0">
                <a:solidFill>
                  <a:srgbClr val="3D2214"/>
                </a:solidFill>
                <a:latin typeface="Avenir Next LT Pro" panose="020B0504020202020204" pitchFamily="34" charset="0"/>
                <a:ea typeface="Montserrat Medium"/>
                <a:cs typeface="Montserrat Medium"/>
                <a:sym typeface="Montserrat Medium"/>
              </a:rPr>
              <a:t>me</a:t>
            </a:r>
            <a:r>
              <a:rPr lang="en-US" sz="5400" dirty="0">
                <a:solidFill>
                  <a:srgbClr val="3D2214"/>
                </a:solidFill>
                <a:latin typeface="Avenir Next LT Pro" panose="020B0504020202020204" pitchFamily="34" charset="0"/>
                <a:ea typeface="Montserrat Medium"/>
                <a:cs typeface="Montserrat Medium"/>
                <a:sym typeface="Montserrat Medium"/>
              </a:rPr>
              <a:t> in the presence of many witnesses, entrust these to </a:t>
            </a:r>
            <a:r>
              <a:rPr lang="en-US" sz="5400" u="sng" dirty="0">
                <a:solidFill>
                  <a:srgbClr val="3D2214"/>
                </a:solidFill>
                <a:latin typeface="Avenir Next LT Pro" panose="020B0504020202020204" pitchFamily="34" charset="0"/>
                <a:ea typeface="Montserrat Medium"/>
                <a:cs typeface="Montserrat Medium"/>
                <a:sym typeface="Montserrat Medium"/>
              </a:rPr>
              <a:t>faithful men </a:t>
            </a:r>
            <a:r>
              <a:rPr lang="en-US" sz="5400" dirty="0">
                <a:solidFill>
                  <a:srgbClr val="3D2214"/>
                </a:solidFill>
                <a:latin typeface="Avenir Next LT Pro" panose="020B0504020202020204" pitchFamily="34" charset="0"/>
                <a:ea typeface="Montserrat Medium"/>
                <a:cs typeface="Montserrat Medium"/>
                <a:sym typeface="Montserrat Medium"/>
              </a:rPr>
              <a:t>who will be able to teach </a:t>
            </a:r>
            <a:r>
              <a:rPr lang="en-US" sz="5400" u="sng" dirty="0">
                <a:solidFill>
                  <a:srgbClr val="3D2214"/>
                </a:solidFill>
                <a:latin typeface="Avenir Next LT Pro" panose="020B0504020202020204" pitchFamily="34" charset="0"/>
                <a:ea typeface="Montserrat Medium"/>
                <a:cs typeface="Montserrat Medium"/>
                <a:sym typeface="Montserrat Medium"/>
              </a:rPr>
              <a:t>others</a:t>
            </a:r>
            <a:r>
              <a:rPr lang="en-US" sz="5400" dirty="0">
                <a:solidFill>
                  <a:srgbClr val="3D2214"/>
                </a:solidFill>
                <a:latin typeface="Avenir Next LT Pro" panose="020B0504020202020204" pitchFamily="34" charset="0"/>
                <a:ea typeface="Montserrat Medium"/>
                <a:cs typeface="Montserrat Medium"/>
                <a:sym typeface="Montserrat Medium"/>
              </a:rPr>
              <a:t> also.</a:t>
            </a:r>
          </a:p>
        </p:txBody>
      </p:sp>
    </p:spTree>
    <p:extLst>
      <p:ext uri="{BB962C8B-B14F-4D97-AF65-F5344CB8AC3E}">
        <p14:creationId xmlns:p14="http://schemas.microsoft.com/office/powerpoint/2010/main" val="25935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60C61-E3CE-E44F-97D4-DB965542F2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F25ADE-6608-D3C9-CAF1-1DF476B70D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E90C6BC6-76BD-051D-7E81-B536C9359D82}"/>
              </a:ext>
            </a:extLst>
          </p:cNvPr>
          <p:cNvSpPr txBox="1"/>
          <p:nvPr/>
        </p:nvSpPr>
        <p:spPr>
          <a:xfrm>
            <a:off x="304800" y="266700"/>
            <a:ext cx="17221200" cy="2302746"/>
          </a:xfrm>
          <a:prstGeom prst="rect">
            <a:avLst/>
          </a:prstGeom>
          <a:noFill/>
        </p:spPr>
        <p:txBody>
          <a:bodyPr wrap="square">
            <a:spAutoFit/>
          </a:bodyPr>
          <a:lstStyle/>
          <a:p>
            <a:pPr>
              <a:lnSpc>
                <a:spcPts val="8610"/>
              </a:lnSpc>
            </a:pPr>
            <a:r>
              <a:rPr lang="en-US" sz="9600" b="1" dirty="0">
                <a:solidFill>
                  <a:srgbClr val="3D2007"/>
                </a:solidFill>
                <a:latin typeface="ITC Batak Bold"/>
                <a:ea typeface="ITC Batak Bold"/>
                <a:cs typeface="ITC Batak Bold"/>
                <a:sym typeface="ITC Batak Bold"/>
              </a:rPr>
              <a:t>How to make a Disciple?</a:t>
            </a:r>
            <a:br>
              <a:rPr lang="en-US" sz="9600" b="1" dirty="0">
                <a:solidFill>
                  <a:srgbClr val="3D2007"/>
                </a:solidFill>
                <a:latin typeface="ITC Batak Bold"/>
                <a:ea typeface="ITC Batak Bold"/>
                <a:cs typeface="ITC Batak Bold"/>
                <a:sym typeface="ITC Batak Bold"/>
              </a:rPr>
            </a:br>
            <a:endParaRPr lang="en-US" sz="9600" b="1" dirty="0">
              <a:solidFill>
                <a:srgbClr val="3D2007"/>
              </a:solidFill>
              <a:latin typeface="ITC Batak Bold"/>
              <a:ea typeface="ITC Batak Bold"/>
              <a:cs typeface="ITC Batak Bold"/>
              <a:sym typeface="ITC Batak Bold"/>
            </a:endParaRPr>
          </a:p>
        </p:txBody>
      </p:sp>
      <p:sp>
        <p:nvSpPr>
          <p:cNvPr id="8" name="TextBox 7">
            <a:extLst>
              <a:ext uri="{FF2B5EF4-FFF2-40B4-BE49-F238E27FC236}">
                <a16:creationId xmlns:a16="http://schemas.microsoft.com/office/drawing/2014/main" id="{E9AA2166-E44F-2565-1666-DF4F9105168E}"/>
              </a:ext>
            </a:extLst>
          </p:cNvPr>
          <p:cNvSpPr txBox="1"/>
          <p:nvPr/>
        </p:nvSpPr>
        <p:spPr>
          <a:xfrm>
            <a:off x="735227" y="1750019"/>
            <a:ext cx="15697200" cy="7694414"/>
          </a:xfrm>
          <a:prstGeom prst="rect">
            <a:avLst/>
          </a:prstGeom>
          <a:noFill/>
        </p:spPr>
        <p:txBody>
          <a:bodyPr wrap="square">
            <a:spAutoFit/>
          </a:bodyPr>
          <a:lstStyle/>
          <a:p>
            <a:r>
              <a:rPr lang="en-US" sz="4000" b="1" u="sng" dirty="0">
                <a:solidFill>
                  <a:srgbClr val="3D2214"/>
                </a:solidFill>
                <a:latin typeface="Avenir Next LT Pro" panose="020B0504020202020204" pitchFamily="34" charset="0"/>
                <a:ea typeface="Montserrat Medium"/>
                <a:cs typeface="Montserrat Medium"/>
                <a:sym typeface="Montserrat Medium"/>
              </a:rPr>
              <a:t>Go</a:t>
            </a:r>
            <a:r>
              <a:rPr lang="en-US" sz="4000" dirty="0">
                <a:solidFill>
                  <a:srgbClr val="3D2214"/>
                </a:solidFill>
                <a:latin typeface="Avenir Next LT Pro" panose="020B0504020202020204" pitchFamily="34" charset="0"/>
                <a:ea typeface="Montserrat Medium"/>
                <a:cs typeface="Montserrat Medium"/>
                <a:sym typeface="Montserrat Medium"/>
              </a:rPr>
              <a:t> therefore and </a:t>
            </a:r>
            <a:r>
              <a:rPr lang="en-US" sz="4000" b="1" u="sng" dirty="0">
                <a:solidFill>
                  <a:srgbClr val="3D2214"/>
                </a:solidFill>
                <a:latin typeface="Avenir Next LT Pro" panose="020B0504020202020204" pitchFamily="34" charset="0"/>
                <a:ea typeface="Montserrat Medium"/>
                <a:cs typeface="Montserrat Medium"/>
                <a:sym typeface="Montserrat Medium"/>
              </a:rPr>
              <a:t>make disciples</a:t>
            </a:r>
            <a:r>
              <a:rPr lang="en-US" sz="4000" b="1" dirty="0">
                <a:solidFill>
                  <a:srgbClr val="3D2214"/>
                </a:solidFill>
                <a:latin typeface="Avenir Next LT Pro" panose="020B0504020202020204" pitchFamily="34" charset="0"/>
                <a:ea typeface="Montserrat Medium"/>
                <a:cs typeface="Montserrat Medium"/>
                <a:sym typeface="Montserrat Medium"/>
              </a:rPr>
              <a:t> </a:t>
            </a:r>
            <a:r>
              <a:rPr lang="en-US" sz="4000" dirty="0">
                <a:solidFill>
                  <a:srgbClr val="3D2214"/>
                </a:solidFill>
                <a:latin typeface="Avenir Next LT Pro" panose="020B0504020202020204" pitchFamily="34" charset="0"/>
                <a:ea typeface="Montserrat Medium"/>
                <a:cs typeface="Montserrat Medium"/>
                <a:sym typeface="Montserrat Medium"/>
              </a:rPr>
              <a:t>of all the nations,</a:t>
            </a:r>
          </a:p>
          <a:p>
            <a:r>
              <a:rPr lang="en-US" sz="3600" dirty="0">
                <a:solidFill>
                  <a:srgbClr val="3D2214"/>
                </a:solidFill>
                <a:latin typeface="Avenir Next LT Pro" panose="020B0504020202020204" pitchFamily="34" charset="0"/>
                <a:ea typeface="Montserrat Medium"/>
                <a:cs typeface="Montserrat Medium"/>
                <a:sym typeface="Montserrat Medium"/>
              </a:rPr>
              <a:t>baptizing them in the name of the Father and the Son and the Holy Spirit,</a:t>
            </a:r>
          </a:p>
          <a:p>
            <a:r>
              <a:rPr lang="en-US" sz="4000" dirty="0">
                <a:solidFill>
                  <a:srgbClr val="3D2214"/>
                </a:solidFill>
                <a:latin typeface="Avenir Next LT Pro" panose="020B0504020202020204" pitchFamily="34" charset="0"/>
                <a:ea typeface="Montserrat Medium"/>
                <a:cs typeface="Montserrat Medium"/>
                <a:sym typeface="Montserrat Medium"/>
              </a:rPr>
              <a:t>20 teaching them to keep all that I commanded you </a:t>
            </a:r>
          </a:p>
          <a:p>
            <a:endParaRPr lang="en-US" sz="5400" dirty="0">
              <a:solidFill>
                <a:srgbClr val="3D2214"/>
              </a:solidFill>
              <a:latin typeface="Avenir Next LT Pro" panose="020B0504020202020204" pitchFamily="34" charset="0"/>
              <a:ea typeface="Montserrat Medium"/>
              <a:cs typeface="Montserrat Medium"/>
              <a:sym typeface="Montserrat Medium"/>
            </a:endParaRPr>
          </a:p>
          <a:p>
            <a:r>
              <a:rPr lang="en-US" sz="5400" dirty="0">
                <a:solidFill>
                  <a:srgbClr val="3D2214"/>
                </a:solidFill>
                <a:latin typeface="Avenir Next LT Pro" panose="020B0504020202020204" pitchFamily="34" charset="0"/>
                <a:ea typeface="Montserrat Medium"/>
                <a:cs typeface="Montserrat Medium"/>
                <a:sym typeface="Montserrat Medium"/>
              </a:rPr>
              <a:t>Result #2 Teaching</a:t>
            </a:r>
          </a:p>
          <a:p>
            <a:pPr algn="l"/>
            <a:endParaRPr lang="en-US" sz="5400" dirty="0">
              <a:solidFill>
                <a:srgbClr val="3D2214"/>
              </a:solidFill>
              <a:latin typeface="Avenir Next LT Pro" panose="020B0504020202020204" pitchFamily="34" charset="0"/>
              <a:ea typeface="Montserrat Medium"/>
              <a:cs typeface="Montserrat Medium"/>
              <a:sym typeface="Montserrat Medium"/>
            </a:endParaRPr>
          </a:p>
          <a:p>
            <a:pPr algn="l"/>
            <a:r>
              <a:rPr lang="en-US" sz="5400" dirty="0">
                <a:solidFill>
                  <a:srgbClr val="3D2214"/>
                </a:solidFill>
                <a:latin typeface="Avenir Next LT Pro" panose="020B0504020202020204" pitchFamily="34" charset="0"/>
                <a:ea typeface="Montserrat Medium"/>
                <a:cs typeface="Montserrat Medium"/>
                <a:sym typeface="Montserrat Medium"/>
              </a:rPr>
              <a:t>Ezra 7:10 (study, practice, teach)</a:t>
            </a:r>
          </a:p>
          <a:p>
            <a:pPr algn="l"/>
            <a:r>
              <a:rPr lang="en-US" sz="5400" dirty="0">
                <a:solidFill>
                  <a:srgbClr val="3D2214"/>
                </a:solidFill>
                <a:latin typeface="Avenir Next LT Pro" panose="020B0504020202020204" pitchFamily="34" charset="0"/>
                <a:ea typeface="Montserrat Medium"/>
                <a:cs typeface="Montserrat Medium"/>
                <a:sym typeface="Montserrat Medium"/>
              </a:rPr>
              <a:t>For Ezra had set his heart to </a:t>
            </a:r>
            <a:r>
              <a:rPr lang="en-US" sz="5400" u="sng" dirty="0">
                <a:solidFill>
                  <a:srgbClr val="3D2214"/>
                </a:solidFill>
                <a:latin typeface="Avenir Next LT Pro" panose="020B0504020202020204" pitchFamily="34" charset="0"/>
                <a:ea typeface="Montserrat Medium"/>
                <a:cs typeface="Montserrat Medium"/>
                <a:sym typeface="Montserrat Medium"/>
              </a:rPr>
              <a:t>study</a:t>
            </a:r>
            <a:r>
              <a:rPr lang="en-US" sz="5400" dirty="0">
                <a:solidFill>
                  <a:srgbClr val="3D2214"/>
                </a:solidFill>
                <a:latin typeface="Avenir Next LT Pro" panose="020B0504020202020204" pitchFamily="34" charset="0"/>
                <a:ea typeface="Montserrat Medium"/>
                <a:cs typeface="Montserrat Medium"/>
                <a:sym typeface="Montserrat Medium"/>
              </a:rPr>
              <a:t> the law of Yahweh and to </a:t>
            </a:r>
            <a:r>
              <a:rPr lang="en-US" sz="5400" u="sng" dirty="0">
                <a:solidFill>
                  <a:srgbClr val="3D2214"/>
                </a:solidFill>
                <a:latin typeface="Avenir Next LT Pro" panose="020B0504020202020204" pitchFamily="34" charset="0"/>
                <a:ea typeface="Montserrat Medium"/>
                <a:cs typeface="Montserrat Medium"/>
                <a:sym typeface="Montserrat Medium"/>
              </a:rPr>
              <a:t>practice</a:t>
            </a:r>
            <a:r>
              <a:rPr lang="en-US" sz="5400" dirty="0">
                <a:solidFill>
                  <a:srgbClr val="3D2214"/>
                </a:solidFill>
                <a:latin typeface="Avenir Next LT Pro" panose="020B0504020202020204" pitchFamily="34" charset="0"/>
                <a:ea typeface="Montserrat Medium"/>
                <a:cs typeface="Montserrat Medium"/>
                <a:sym typeface="Montserrat Medium"/>
              </a:rPr>
              <a:t> it, and to </a:t>
            </a:r>
            <a:r>
              <a:rPr lang="en-US" sz="5400" u="sng" dirty="0">
                <a:solidFill>
                  <a:srgbClr val="3D2214"/>
                </a:solidFill>
                <a:latin typeface="Avenir Next LT Pro" panose="020B0504020202020204" pitchFamily="34" charset="0"/>
                <a:ea typeface="Montserrat Medium"/>
                <a:cs typeface="Montserrat Medium"/>
                <a:sym typeface="Montserrat Medium"/>
              </a:rPr>
              <a:t>teach</a:t>
            </a:r>
            <a:r>
              <a:rPr lang="en-US" sz="5400" dirty="0">
                <a:solidFill>
                  <a:srgbClr val="3D2214"/>
                </a:solidFill>
                <a:latin typeface="Avenir Next LT Pro" panose="020B0504020202020204" pitchFamily="34" charset="0"/>
                <a:ea typeface="Montserrat Medium"/>
                <a:cs typeface="Montserrat Medium"/>
                <a:sym typeface="Montserrat Medium"/>
              </a:rPr>
              <a:t> His statute and judgment in Israel.</a:t>
            </a:r>
          </a:p>
        </p:txBody>
      </p:sp>
    </p:spTree>
    <p:extLst>
      <p:ext uri="{BB962C8B-B14F-4D97-AF65-F5344CB8AC3E}">
        <p14:creationId xmlns:p14="http://schemas.microsoft.com/office/powerpoint/2010/main" val="45216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0663-5D6D-8635-8CF9-558E6A958A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F21EAA-F3BD-5C67-80EE-7574A78993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8EBBD145-C1F0-3B21-AD83-26FFC19001A9}"/>
              </a:ext>
            </a:extLst>
          </p:cNvPr>
          <p:cNvSpPr txBox="1"/>
          <p:nvPr/>
        </p:nvSpPr>
        <p:spPr>
          <a:xfrm>
            <a:off x="304800" y="266700"/>
            <a:ext cx="17221200" cy="2302746"/>
          </a:xfrm>
          <a:prstGeom prst="rect">
            <a:avLst/>
          </a:prstGeom>
          <a:noFill/>
        </p:spPr>
        <p:txBody>
          <a:bodyPr wrap="square">
            <a:spAutoFit/>
          </a:bodyPr>
          <a:lstStyle/>
          <a:p>
            <a:pPr>
              <a:lnSpc>
                <a:spcPts val="8610"/>
              </a:lnSpc>
            </a:pPr>
            <a:r>
              <a:rPr lang="en-US" sz="9600" b="1" dirty="0">
                <a:solidFill>
                  <a:srgbClr val="3D2007"/>
                </a:solidFill>
                <a:latin typeface="ITC Batak Bold"/>
                <a:ea typeface="ITC Batak Bold"/>
                <a:cs typeface="ITC Batak Bold"/>
                <a:sym typeface="ITC Batak Bold"/>
              </a:rPr>
              <a:t>What should we teach?</a:t>
            </a:r>
            <a:br>
              <a:rPr lang="en-US" sz="9600" b="1" dirty="0">
                <a:solidFill>
                  <a:srgbClr val="3D2007"/>
                </a:solidFill>
                <a:latin typeface="ITC Batak Bold"/>
                <a:ea typeface="ITC Batak Bold"/>
                <a:cs typeface="ITC Batak Bold"/>
                <a:sym typeface="ITC Batak Bold"/>
              </a:rPr>
            </a:br>
            <a:endParaRPr lang="en-US" sz="9600" b="1" dirty="0">
              <a:solidFill>
                <a:srgbClr val="3D2007"/>
              </a:solidFill>
              <a:latin typeface="ITC Batak Bold"/>
              <a:ea typeface="ITC Batak Bold"/>
              <a:cs typeface="ITC Batak Bold"/>
              <a:sym typeface="ITC Batak Bold"/>
            </a:endParaRPr>
          </a:p>
        </p:txBody>
      </p:sp>
      <p:sp>
        <p:nvSpPr>
          <p:cNvPr id="8" name="TextBox 7">
            <a:extLst>
              <a:ext uri="{FF2B5EF4-FFF2-40B4-BE49-F238E27FC236}">
                <a16:creationId xmlns:a16="http://schemas.microsoft.com/office/drawing/2014/main" id="{F6B4AEFA-6E94-90A5-453D-6BDEE0EBD4F1}"/>
              </a:ext>
            </a:extLst>
          </p:cNvPr>
          <p:cNvSpPr txBox="1"/>
          <p:nvPr/>
        </p:nvSpPr>
        <p:spPr>
          <a:xfrm>
            <a:off x="735227" y="1750019"/>
            <a:ext cx="15697200" cy="7571303"/>
          </a:xfrm>
          <a:prstGeom prst="rect">
            <a:avLst/>
          </a:prstGeom>
          <a:noFill/>
        </p:spPr>
        <p:txBody>
          <a:bodyPr wrap="square">
            <a:spAutoFit/>
          </a:bodyPr>
          <a:lstStyle/>
          <a:p>
            <a:r>
              <a:rPr lang="en-US" sz="5400" dirty="0">
                <a:solidFill>
                  <a:srgbClr val="3D2214"/>
                </a:solidFill>
                <a:latin typeface="Avenir Next LT Pro" panose="020B0504020202020204" pitchFamily="34" charset="0"/>
                <a:ea typeface="Montserrat Medium"/>
                <a:cs typeface="Montserrat Medium"/>
                <a:sym typeface="Montserrat Medium"/>
              </a:rPr>
              <a:t>Abiding in God’s word, reproducing, study, practice, teaching…</a:t>
            </a:r>
          </a:p>
          <a:p>
            <a:endParaRPr lang="en-US" sz="5400" dirty="0">
              <a:solidFill>
                <a:srgbClr val="3D2214"/>
              </a:solidFill>
              <a:latin typeface="Avenir Next LT Pro" panose="020B0504020202020204" pitchFamily="34" charset="0"/>
              <a:ea typeface="Montserrat Medium"/>
              <a:cs typeface="Montserrat Medium"/>
              <a:sym typeface="Montserrat Medium"/>
            </a:endParaRPr>
          </a:p>
          <a:p>
            <a:r>
              <a:rPr lang="en-US" sz="5400" dirty="0">
                <a:solidFill>
                  <a:srgbClr val="3D2214"/>
                </a:solidFill>
                <a:latin typeface="Avenir Next LT Pro" panose="020B0504020202020204" pitchFamily="34" charset="0"/>
                <a:ea typeface="Montserrat Medium"/>
                <a:cs typeface="Montserrat Medium"/>
                <a:sym typeface="Montserrat Medium"/>
              </a:rPr>
              <a:t>The source is God’s Word, but a worthy tool to tackle the scope of all of Scripture would aid and guide in the discipleship process</a:t>
            </a:r>
          </a:p>
          <a:p>
            <a:endParaRPr lang="en-US" sz="5400" dirty="0">
              <a:solidFill>
                <a:srgbClr val="3D2214"/>
              </a:solidFill>
              <a:latin typeface="Avenir Next LT Pro" panose="020B0504020202020204" pitchFamily="34" charset="0"/>
              <a:ea typeface="Montserrat Medium"/>
              <a:cs typeface="Montserrat Medium"/>
              <a:sym typeface="Montserrat Medium"/>
            </a:endParaRPr>
          </a:p>
          <a:p>
            <a:r>
              <a:rPr lang="en-US" sz="5400" dirty="0">
                <a:solidFill>
                  <a:srgbClr val="3D2214"/>
                </a:solidFill>
                <a:latin typeface="Avenir Next LT Pro" panose="020B0504020202020204" pitchFamily="34" charset="0"/>
                <a:ea typeface="Montserrat Medium"/>
                <a:cs typeface="Montserrat Medium"/>
                <a:sym typeface="Montserrat Medium"/>
              </a:rPr>
              <a:t>Hence the partnership with Disciple Daily and their Discipleship methodology</a:t>
            </a:r>
          </a:p>
        </p:txBody>
      </p:sp>
    </p:spTree>
    <p:extLst>
      <p:ext uri="{BB962C8B-B14F-4D97-AF65-F5344CB8AC3E}">
        <p14:creationId xmlns:p14="http://schemas.microsoft.com/office/powerpoint/2010/main" val="140037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a:p>
        </p:txBody>
      </p:sp>
      <p:grpSp>
        <p:nvGrpSpPr>
          <p:cNvPr id="3" name="Group 3"/>
          <p:cNvGrpSpPr/>
          <p:nvPr/>
        </p:nvGrpSpPr>
        <p:grpSpPr>
          <a:xfrm rot="-1321440">
            <a:off x="-3516694" y="-4517208"/>
            <a:ext cx="10297327" cy="6048090"/>
            <a:chOff x="0" y="0"/>
            <a:chExt cx="3095810" cy="1818311"/>
          </a:xfrm>
        </p:grpSpPr>
        <p:sp>
          <p:nvSpPr>
            <p:cNvPr id="4" name="Freeform 4"/>
            <p:cNvSpPr/>
            <p:nvPr/>
          </p:nvSpPr>
          <p:spPr>
            <a:xfrm>
              <a:off x="3098" y="0"/>
              <a:ext cx="3089354" cy="1819966"/>
            </a:xfrm>
            <a:custGeom>
              <a:avLst/>
              <a:gdLst/>
              <a:ahLst/>
              <a:cxnLst/>
              <a:rect l="l" t="t" r="r" b="b"/>
              <a:pathLst>
                <a:path w="3089354" h="1819966">
                  <a:moveTo>
                    <a:pt x="4077" y="170509"/>
                  </a:moveTo>
                  <a:cubicBezTo>
                    <a:pt x="18426" y="228482"/>
                    <a:pt x="22013" y="286456"/>
                    <a:pt x="23806" y="345111"/>
                  </a:cubicBezTo>
                  <a:cubicBezTo>
                    <a:pt x="32775" y="556542"/>
                    <a:pt x="29187" y="767974"/>
                    <a:pt x="23806" y="979405"/>
                  </a:cubicBezTo>
                  <a:cubicBezTo>
                    <a:pt x="18426" y="1191519"/>
                    <a:pt x="11251" y="1403632"/>
                    <a:pt x="11251" y="1616428"/>
                  </a:cubicBezTo>
                  <a:cubicBezTo>
                    <a:pt x="11251" y="1618474"/>
                    <a:pt x="11251" y="1620520"/>
                    <a:pt x="9457" y="1622566"/>
                  </a:cubicBezTo>
                  <a:cubicBezTo>
                    <a:pt x="14838" y="1623248"/>
                    <a:pt x="20219" y="1624612"/>
                    <a:pt x="25600" y="1625976"/>
                  </a:cubicBezTo>
                  <a:cubicBezTo>
                    <a:pt x="32775" y="1628022"/>
                    <a:pt x="38156" y="1631433"/>
                    <a:pt x="45330" y="1634843"/>
                  </a:cubicBezTo>
                  <a:cubicBezTo>
                    <a:pt x="61473" y="1642345"/>
                    <a:pt x="77615" y="1649848"/>
                    <a:pt x="91965" y="1657350"/>
                  </a:cubicBezTo>
                  <a:cubicBezTo>
                    <a:pt x="108107" y="1666217"/>
                    <a:pt x="124250" y="1674401"/>
                    <a:pt x="140393" y="1683267"/>
                  </a:cubicBezTo>
                  <a:cubicBezTo>
                    <a:pt x="147567" y="1687360"/>
                    <a:pt x="154742" y="1691452"/>
                    <a:pt x="161916" y="1694862"/>
                  </a:cubicBezTo>
                  <a:cubicBezTo>
                    <a:pt x="167297" y="1697590"/>
                    <a:pt x="176265" y="1698954"/>
                    <a:pt x="181646" y="1701000"/>
                  </a:cubicBezTo>
                  <a:cubicBezTo>
                    <a:pt x="199583" y="1706457"/>
                    <a:pt x="219312" y="1711913"/>
                    <a:pt x="237249" y="1717369"/>
                  </a:cubicBezTo>
                  <a:cubicBezTo>
                    <a:pt x="255185" y="1722826"/>
                    <a:pt x="273121" y="1727600"/>
                    <a:pt x="294645" y="1731010"/>
                  </a:cubicBezTo>
                  <a:cubicBezTo>
                    <a:pt x="343073" y="1739194"/>
                    <a:pt x="389708" y="1748061"/>
                    <a:pt x="438136" y="1756245"/>
                  </a:cubicBezTo>
                  <a:cubicBezTo>
                    <a:pt x="465040" y="1761020"/>
                    <a:pt x="491945" y="1765112"/>
                    <a:pt x="520643" y="1769886"/>
                  </a:cubicBezTo>
                  <a:cubicBezTo>
                    <a:pt x="522436" y="1770568"/>
                    <a:pt x="527817" y="1769886"/>
                    <a:pt x="529611" y="1769886"/>
                  </a:cubicBezTo>
                  <a:lnTo>
                    <a:pt x="540373" y="1769886"/>
                  </a:lnTo>
                  <a:lnTo>
                    <a:pt x="542166" y="1770568"/>
                  </a:lnTo>
                  <a:cubicBezTo>
                    <a:pt x="545754" y="1767158"/>
                    <a:pt x="549341" y="1764430"/>
                    <a:pt x="554722" y="1761020"/>
                  </a:cubicBezTo>
                  <a:cubicBezTo>
                    <a:pt x="560103" y="1758291"/>
                    <a:pt x="563690" y="1753517"/>
                    <a:pt x="576245" y="1753517"/>
                  </a:cubicBezTo>
                  <a:cubicBezTo>
                    <a:pt x="576245" y="1753517"/>
                    <a:pt x="578039" y="1753517"/>
                    <a:pt x="578039" y="1752835"/>
                  </a:cubicBezTo>
                  <a:cubicBezTo>
                    <a:pt x="583420" y="1749425"/>
                    <a:pt x="592388" y="1748743"/>
                    <a:pt x="603150" y="1748061"/>
                  </a:cubicBezTo>
                  <a:cubicBezTo>
                    <a:pt x="613912" y="1747379"/>
                    <a:pt x="622880" y="1745333"/>
                    <a:pt x="631848" y="1743969"/>
                  </a:cubicBezTo>
                  <a:cubicBezTo>
                    <a:pt x="633642" y="1743969"/>
                    <a:pt x="633642" y="1743287"/>
                    <a:pt x="635435" y="1743287"/>
                  </a:cubicBezTo>
                  <a:cubicBezTo>
                    <a:pt x="647991" y="1744651"/>
                    <a:pt x="656959" y="1741241"/>
                    <a:pt x="667721" y="1739877"/>
                  </a:cubicBezTo>
                  <a:lnTo>
                    <a:pt x="669514" y="1739877"/>
                  </a:lnTo>
                  <a:cubicBezTo>
                    <a:pt x="680276" y="1739877"/>
                    <a:pt x="689244" y="1737830"/>
                    <a:pt x="700006" y="1737148"/>
                  </a:cubicBezTo>
                  <a:cubicBezTo>
                    <a:pt x="708974" y="1736466"/>
                    <a:pt x="717942" y="1736466"/>
                    <a:pt x="726911" y="1734420"/>
                  </a:cubicBezTo>
                  <a:cubicBezTo>
                    <a:pt x="735879" y="1732374"/>
                    <a:pt x="746641" y="1731010"/>
                    <a:pt x="755609" y="1729646"/>
                  </a:cubicBezTo>
                  <a:cubicBezTo>
                    <a:pt x="764577" y="1728282"/>
                    <a:pt x="773545" y="1727600"/>
                    <a:pt x="782513" y="1726236"/>
                  </a:cubicBezTo>
                  <a:lnTo>
                    <a:pt x="791481" y="1726236"/>
                  </a:lnTo>
                  <a:cubicBezTo>
                    <a:pt x="800450" y="1726236"/>
                    <a:pt x="807624" y="1726236"/>
                    <a:pt x="814799" y="1724190"/>
                  </a:cubicBezTo>
                  <a:lnTo>
                    <a:pt x="818386" y="1724190"/>
                  </a:lnTo>
                  <a:cubicBezTo>
                    <a:pt x="827354" y="1724190"/>
                    <a:pt x="838116" y="1724872"/>
                    <a:pt x="847084" y="1724872"/>
                  </a:cubicBezTo>
                  <a:lnTo>
                    <a:pt x="854258" y="1724872"/>
                  </a:lnTo>
                  <a:cubicBezTo>
                    <a:pt x="863227" y="1724190"/>
                    <a:pt x="866814" y="1726918"/>
                    <a:pt x="872195" y="1728282"/>
                  </a:cubicBezTo>
                  <a:cubicBezTo>
                    <a:pt x="881163" y="1732374"/>
                    <a:pt x="891925" y="1733056"/>
                    <a:pt x="906274" y="1732374"/>
                  </a:cubicBezTo>
                  <a:cubicBezTo>
                    <a:pt x="918829" y="1731692"/>
                    <a:pt x="929591" y="1731010"/>
                    <a:pt x="942147" y="1731010"/>
                  </a:cubicBezTo>
                  <a:cubicBezTo>
                    <a:pt x="947527" y="1731010"/>
                    <a:pt x="954702" y="1731692"/>
                    <a:pt x="960083" y="1732374"/>
                  </a:cubicBezTo>
                  <a:cubicBezTo>
                    <a:pt x="965464" y="1733056"/>
                    <a:pt x="969051" y="1733738"/>
                    <a:pt x="974432" y="1734420"/>
                  </a:cubicBezTo>
                  <a:lnTo>
                    <a:pt x="979813" y="1736466"/>
                  </a:lnTo>
                  <a:cubicBezTo>
                    <a:pt x="979813" y="1736466"/>
                    <a:pt x="981606" y="1738512"/>
                    <a:pt x="983400" y="1739194"/>
                  </a:cubicBezTo>
                  <a:cubicBezTo>
                    <a:pt x="986987" y="1739877"/>
                    <a:pt x="990575" y="1739877"/>
                    <a:pt x="992368" y="1740558"/>
                  </a:cubicBezTo>
                  <a:lnTo>
                    <a:pt x="994162" y="1741241"/>
                  </a:lnTo>
                  <a:cubicBezTo>
                    <a:pt x="1003130" y="1739194"/>
                    <a:pt x="1006717" y="1742605"/>
                    <a:pt x="1012098" y="1743287"/>
                  </a:cubicBezTo>
                  <a:cubicBezTo>
                    <a:pt x="1019273" y="1744651"/>
                    <a:pt x="1024654" y="1746015"/>
                    <a:pt x="1031828" y="1748061"/>
                  </a:cubicBezTo>
                  <a:cubicBezTo>
                    <a:pt x="1031828" y="1747379"/>
                    <a:pt x="1031828" y="1746697"/>
                    <a:pt x="1033622" y="1746015"/>
                  </a:cubicBezTo>
                  <a:cubicBezTo>
                    <a:pt x="1044384" y="1746697"/>
                    <a:pt x="1056939" y="1746697"/>
                    <a:pt x="1067701" y="1749425"/>
                  </a:cubicBezTo>
                  <a:cubicBezTo>
                    <a:pt x="1069494" y="1748061"/>
                    <a:pt x="1073082" y="1746697"/>
                    <a:pt x="1076669" y="1745333"/>
                  </a:cubicBezTo>
                  <a:cubicBezTo>
                    <a:pt x="1076669" y="1745333"/>
                    <a:pt x="1076669" y="1744651"/>
                    <a:pt x="1078463" y="1744651"/>
                  </a:cubicBezTo>
                  <a:cubicBezTo>
                    <a:pt x="1087431" y="1743969"/>
                    <a:pt x="1092812" y="1741923"/>
                    <a:pt x="1094605" y="1738512"/>
                  </a:cubicBezTo>
                  <a:cubicBezTo>
                    <a:pt x="1096399" y="1737148"/>
                    <a:pt x="1096399" y="1735784"/>
                    <a:pt x="1096399" y="1735102"/>
                  </a:cubicBezTo>
                  <a:cubicBezTo>
                    <a:pt x="1103574" y="1733738"/>
                    <a:pt x="1108954" y="1732374"/>
                    <a:pt x="1116129" y="1731010"/>
                  </a:cubicBezTo>
                  <a:lnTo>
                    <a:pt x="1116129" y="1729646"/>
                  </a:lnTo>
                  <a:cubicBezTo>
                    <a:pt x="1110748" y="1726236"/>
                    <a:pt x="1110748" y="1725554"/>
                    <a:pt x="1119716" y="1724190"/>
                  </a:cubicBezTo>
                  <a:cubicBezTo>
                    <a:pt x="1121510" y="1723508"/>
                    <a:pt x="1121510" y="1722826"/>
                    <a:pt x="1123303" y="1722826"/>
                  </a:cubicBezTo>
                  <a:cubicBezTo>
                    <a:pt x="1126891" y="1722144"/>
                    <a:pt x="1130478" y="1721462"/>
                    <a:pt x="1132272" y="1720779"/>
                  </a:cubicBezTo>
                  <a:cubicBezTo>
                    <a:pt x="1132272" y="1720779"/>
                    <a:pt x="1132272" y="1721462"/>
                    <a:pt x="1134065" y="1721462"/>
                  </a:cubicBezTo>
                  <a:lnTo>
                    <a:pt x="1134065" y="1720097"/>
                  </a:lnTo>
                  <a:cubicBezTo>
                    <a:pt x="1144827" y="1718733"/>
                    <a:pt x="1155589" y="1717369"/>
                    <a:pt x="1166351" y="1715323"/>
                  </a:cubicBezTo>
                  <a:cubicBezTo>
                    <a:pt x="1171732" y="1713959"/>
                    <a:pt x="1177112" y="1713277"/>
                    <a:pt x="1184287" y="1714641"/>
                  </a:cubicBezTo>
                  <a:cubicBezTo>
                    <a:pt x="1187874" y="1715323"/>
                    <a:pt x="1191461" y="1714641"/>
                    <a:pt x="1195049" y="1713959"/>
                  </a:cubicBezTo>
                  <a:cubicBezTo>
                    <a:pt x="1204017" y="1712595"/>
                    <a:pt x="1212985" y="1711913"/>
                    <a:pt x="1221953" y="1710549"/>
                  </a:cubicBezTo>
                  <a:cubicBezTo>
                    <a:pt x="1229128" y="1709867"/>
                    <a:pt x="1234509" y="1708503"/>
                    <a:pt x="1241683" y="1707139"/>
                  </a:cubicBezTo>
                  <a:cubicBezTo>
                    <a:pt x="1241683" y="1707139"/>
                    <a:pt x="1243477" y="1705775"/>
                    <a:pt x="1241683" y="1705093"/>
                  </a:cubicBezTo>
                  <a:cubicBezTo>
                    <a:pt x="1241683" y="1704411"/>
                    <a:pt x="1239890" y="1703046"/>
                    <a:pt x="1239890" y="1702365"/>
                  </a:cubicBezTo>
                  <a:cubicBezTo>
                    <a:pt x="1245270" y="1701000"/>
                    <a:pt x="1248858" y="1699636"/>
                    <a:pt x="1252445" y="1699636"/>
                  </a:cubicBezTo>
                  <a:cubicBezTo>
                    <a:pt x="1257826" y="1698954"/>
                    <a:pt x="1265000" y="1698954"/>
                    <a:pt x="1272175" y="1698272"/>
                  </a:cubicBezTo>
                  <a:cubicBezTo>
                    <a:pt x="1277556" y="1692134"/>
                    <a:pt x="1288318" y="1690770"/>
                    <a:pt x="1300873" y="1692816"/>
                  </a:cubicBezTo>
                  <a:lnTo>
                    <a:pt x="1304460" y="1691452"/>
                  </a:lnTo>
                  <a:cubicBezTo>
                    <a:pt x="1306254" y="1692134"/>
                    <a:pt x="1306254" y="1692134"/>
                    <a:pt x="1306254" y="1692816"/>
                  </a:cubicBezTo>
                  <a:cubicBezTo>
                    <a:pt x="1311635" y="1691452"/>
                    <a:pt x="1317016" y="1690088"/>
                    <a:pt x="1322397" y="1689406"/>
                  </a:cubicBezTo>
                  <a:cubicBezTo>
                    <a:pt x="1327778" y="1688042"/>
                    <a:pt x="1333159" y="1686678"/>
                    <a:pt x="1340333" y="1688042"/>
                  </a:cubicBezTo>
                  <a:cubicBezTo>
                    <a:pt x="1340333" y="1684631"/>
                    <a:pt x="1345714" y="1684631"/>
                    <a:pt x="1351095" y="1685314"/>
                  </a:cubicBezTo>
                  <a:cubicBezTo>
                    <a:pt x="1354682" y="1685314"/>
                    <a:pt x="1360063" y="1684631"/>
                    <a:pt x="1363650" y="1683950"/>
                  </a:cubicBezTo>
                  <a:cubicBezTo>
                    <a:pt x="1365444" y="1683950"/>
                    <a:pt x="1369031" y="1683267"/>
                    <a:pt x="1370825" y="1683950"/>
                  </a:cubicBezTo>
                  <a:cubicBezTo>
                    <a:pt x="1377999" y="1685996"/>
                    <a:pt x="1388761" y="1686678"/>
                    <a:pt x="1395936" y="1690088"/>
                  </a:cubicBezTo>
                  <a:cubicBezTo>
                    <a:pt x="1401317" y="1692816"/>
                    <a:pt x="1410285" y="1694180"/>
                    <a:pt x="1413872" y="1698272"/>
                  </a:cubicBezTo>
                  <a:cubicBezTo>
                    <a:pt x="1415666" y="1699636"/>
                    <a:pt x="1422840" y="1701000"/>
                    <a:pt x="1426427" y="1701682"/>
                  </a:cubicBezTo>
                  <a:cubicBezTo>
                    <a:pt x="1426427" y="1701682"/>
                    <a:pt x="1428221" y="1701682"/>
                    <a:pt x="1430015" y="1702365"/>
                  </a:cubicBezTo>
                  <a:cubicBezTo>
                    <a:pt x="1431808" y="1704411"/>
                    <a:pt x="1437189" y="1703729"/>
                    <a:pt x="1440776" y="1703046"/>
                  </a:cubicBezTo>
                  <a:cubicBezTo>
                    <a:pt x="1444364" y="1703046"/>
                    <a:pt x="1447951" y="1702365"/>
                    <a:pt x="1449745" y="1704411"/>
                  </a:cubicBezTo>
                  <a:cubicBezTo>
                    <a:pt x="1449745" y="1705093"/>
                    <a:pt x="1455126" y="1705775"/>
                    <a:pt x="1456919" y="1706457"/>
                  </a:cubicBezTo>
                  <a:cubicBezTo>
                    <a:pt x="1462300" y="1707821"/>
                    <a:pt x="1467681" y="1709185"/>
                    <a:pt x="1471268" y="1710549"/>
                  </a:cubicBezTo>
                  <a:cubicBezTo>
                    <a:pt x="1473062" y="1711231"/>
                    <a:pt x="1474855" y="1711913"/>
                    <a:pt x="1474855" y="1712595"/>
                  </a:cubicBezTo>
                  <a:cubicBezTo>
                    <a:pt x="1474855" y="1714641"/>
                    <a:pt x="1480236" y="1716005"/>
                    <a:pt x="1485617" y="1716005"/>
                  </a:cubicBezTo>
                  <a:cubicBezTo>
                    <a:pt x="1492792" y="1716687"/>
                    <a:pt x="1498173" y="1716687"/>
                    <a:pt x="1505347" y="1717369"/>
                  </a:cubicBezTo>
                  <a:cubicBezTo>
                    <a:pt x="1507141" y="1717369"/>
                    <a:pt x="1507141" y="1718733"/>
                    <a:pt x="1508935" y="1718733"/>
                  </a:cubicBezTo>
                  <a:cubicBezTo>
                    <a:pt x="1510728" y="1720097"/>
                    <a:pt x="1512522" y="1722144"/>
                    <a:pt x="1519696" y="1720779"/>
                  </a:cubicBezTo>
                  <a:cubicBezTo>
                    <a:pt x="1523284" y="1720097"/>
                    <a:pt x="1534045" y="1721462"/>
                    <a:pt x="1535839" y="1722826"/>
                  </a:cubicBezTo>
                  <a:cubicBezTo>
                    <a:pt x="1539426" y="1727600"/>
                    <a:pt x="1551982" y="1727600"/>
                    <a:pt x="1560950" y="1728964"/>
                  </a:cubicBezTo>
                  <a:cubicBezTo>
                    <a:pt x="1562744" y="1728964"/>
                    <a:pt x="1564537" y="1728964"/>
                    <a:pt x="1564537" y="1729646"/>
                  </a:cubicBezTo>
                  <a:cubicBezTo>
                    <a:pt x="1569918" y="1732374"/>
                    <a:pt x="1577093" y="1733056"/>
                    <a:pt x="1584267" y="1734420"/>
                  </a:cubicBezTo>
                  <a:cubicBezTo>
                    <a:pt x="1591442" y="1735784"/>
                    <a:pt x="1598616" y="1738512"/>
                    <a:pt x="1605791" y="1741241"/>
                  </a:cubicBezTo>
                  <a:lnTo>
                    <a:pt x="1614759" y="1744651"/>
                  </a:lnTo>
                  <a:cubicBezTo>
                    <a:pt x="1616553" y="1745333"/>
                    <a:pt x="1618346" y="1745333"/>
                    <a:pt x="1620140" y="1745333"/>
                  </a:cubicBezTo>
                  <a:cubicBezTo>
                    <a:pt x="1625521" y="1745333"/>
                    <a:pt x="1630901" y="1744651"/>
                    <a:pt x="1634489" y="1746697"/>
                  </a:cubicBezTo>
                  <a:cubicBezTo>
                    <a:pt x="1634489" y="1746697"/>
                    <a:pt x="1636282" y="1747379"/>
                    <a:pt x="1638076" y="1747379"/>
                  </a:cubicBezTo>
                  <a:cubicBezTo>
                    <a:pt x="1652425" y="1746697"/>
                    <a:pt x="1661393" y="1750107"/>
                    <a:pt x="1670361" y="1753517"/>
                  </a:cubicBezTo>
                  <a:cubicBezTo>
                    <a:pt x="1673949" y="1754881"/>
                    <a:pt x="1681123" y="1755563"/>
                    <a:pt x="1684710" y="1755563"/>
                  </a:cubicBezTo>
                  <a:cubicBezTo>
                    <a:pt x="1695472" y="1756927"/>
                    <a:pt x="1708028" y="1757610"/>
                    <a:pt x="1716996" y="1760338"/>
                  </a:cubicBezTo>
                  <a:cubicBezTo>
                    <a:pt x="1722377" y="1761702"/>
                    <a:pt x="1729551" y="1763748"/>
                    <a:pt x="1734932" y="1763748"/>
                  </a:cubicBezTo>
                  <a:cubicBezTo>
                    <a:pt x="1743900" y="1763748"/>
                    <a:pt x="1747488" y="1766476"/>
                    <a:pt x="1751075" y="1768522"/>
                  </a:cubicBezTo>
                  <a:cubicBezTo>
                    <a:pt x="1761837" y="1769204"/>
                    <a:pt x="1772598" y="1769204"/>
                    <a:pt x="1777980" y="1773296"/>
                  </a:cubicBezTo>
                  <a:cubicBezTo>
                    <a:pt x="1777980" y="1773978"/>
                    <a:pt x="1779773" y="1773978"/>
                    <a:pt x="1781567" y="1773978"/>
                  </a:cubicBezTo>
                  <a:cubicBezTo>
                    <a:pt x="1788741" y="1774660"/>
                    <a:pt x="1795916" y="1775342"/>
                    <a:pt x="1803090" y="1776706"/>
                  </a:cubicBezTo>
                  <a:cubicBezTo>
                    <a:pt x="1806678" y="1777389"/>
                    <a:pt x="1810265" y="1778752"/>
                    <a:pt x="1815646" y="1780117"/>
                  </a:cubicBezTo>
                  <a:cubicBezTo>
                    <a:pt x="1817439" y="1780117"/>
                    <a:pt x="1817439" y="1780799"/>
                    <a:pt x="1819233" y="1780799"/>
                  </a:cubicBezTo>
                  <a:cubicBezTo>
                    <a:pt x="1831788" y="1780799"/>
                    <a:pt x="1835376" y="1784209"/>
                    <a:pt x="1842550" y="1786937"/>
                  </a:cubicBezTo>
                  <a:cubicBezTo>
                    <a:pt x="1853312" y="1790347"/>
                    <a:pt x="1865868" y="1793757"/>
                    <a:pt x="1874836" y="1797850"/>
                  </a:cubicBezTo>
                  <a:cubicBezTo>
                    <a:pt x="1880217" y="1800578"/>
                    <a:pt x="1889185" y="1801942"/>
                    <a:pt x="1894566" y="1803306"/>
                  </a:cubicBezTo>
                  <a:lnTo>
                    <a:pt x="1905327" y="1805352"/>
                  </a:lnTo>
                  <a:cubicBezTo>
                    <a:pt x="1908915" y="1806716"/>
                    <a:pt x="1912502" y="1808080"/>
                    <a:pt x="1917883" y="1809444"/>
                  </a:cubicBezTo>
                  <a:cubicBezTo>
                    <a:pt x="1923264" y="1810126"/>
                    <a:pt x="1925057" y="1812854"/>
                    <a:pt x="1932232" y="1812173"/>
                  </a:cubicBezTo>
                  <a:cubicBezTo>
                    <a:pt x="1935819" y="1812173"/>
                    <a:pt x="1939406" y="1812854"/>
                    <a:pt x="1942994" y="1813536"/>
                  </a:cubicBezTo>
                  <a:cubicBezTo>
                    <a:pt x="1948375" y="1814901"/>
                    <a:pt x="1950168" y="1816265"/>
                    <a:pt x="1957343" y="1816265"/>
                  </a:cubicBezTo>
                  <a:cubicBezTo>
                    <a:pt x="1960930" y="1816265"/>
                    <a:pt x="1964517" y="1817629"/>
                    <a:pt x="1966311" y="1818311"/>
                  </a:cubicBezTo>
                  <a:cubicBezTo>
                    <a:pt x="1975279" y="1820851"/>
                    <a:pt x="1984247" y="1820851"/>
                    <a:pt x="1989628" y="1815583"/>
                  </a:cubicBezTo>
                  <a:lnTo>
                    <a:pt x="1991422" y="1814901"/>
                  </a:lnTo>
                  <a:cubicBezTo>
                    <a:pt x="1998596" y="1816265"/>
                    <a:pt x="1998596" y="1813536"/>
                    <a:pt x="2000390" y="1812173"/>
                  </a:cubicBezTo>
                  <a:cubicBezTo>
                    <a:pt x="2002184" y="1811490"/>
                    <a:pt x="2005771" y="1810808"/>
                    <a:pt x="2007564" y="1810126"/>
                  </a:cubicBezTo>
                  <a:cubicBezTo>
                    <a:pt x="2011152" y="1808762"/>
                    <a:pt x="2014739" y="1808080"/>
                    <a:pt x="2020120" y="1806716"/>
                  </a:cubicBezTo>
                  <a:cubicBezTo>
                    <a:pt x="2021913" y="1806034"/>
                    <a:pt x="2025501" y="1805352"/>
                    <a:pt x="2027295" y="1805352"/>
                  </a:cubicBezTo>
                  <a:cubicBezTo>
                    <a:pt x="2036263" y="1805352"/>
                    <a:pt x="2041643" y="1803988"/>
                    <a:pt x="2048818" y="1801260"/>
                  </a:cubicBezTo>
                  <a:cubicBezTo>
                    <a:pt x="2054199" y="1799214"/>
                    <a:pt x="2063167" y="1797850"/>
                    <a:pt x="2070342" y="1796485"/>
                  </a:cubicBezTo>
                  <a:cubicBezTo>
                    <a:pt x="2077516" y="1795122"/>
                    <a:pt x="2084691" y="1793757"/>
                    <a:pt x="2093659" y="1793075"/>
                  </a:cubicBezTo>
                  <a:cubicBezTo>
                    <a:pt x="2099040" y="1792393"/>
                    <a:pt x="2104421" y="1792393"/>
                    <a:pt x="2109802" y="1792393"/>
                  </a:cubicBezTo>
                  <a:lnTo>
                    <a:pt x="2113389" y="1792393"/>
                  </a:lnTo>
                  <a:cubicBezTo>
                    <a:pt x="2120563" y="1791029"/>
                    <a:pt x="2127738" y="1788983"/>
                    <a:pt x="2136706" y="1787619"/>
                  </a:cubicBezTo>
                  <a:lnTo>
                    <a:pt x="2142087" y="1787619"/>
                  </a:lnTo>
                  <a:cubicBezTo>
                    <a:pt x="2151055" y="1788983"/>
                    <a:pt x="2160023" y="1788983"/>
                    <a:pt x="2168991" y="1786255"/>
                  </a:cubicBezTo>
                  <a:cubicBezTo>
                    <a:pt x="2170785" y="1785573"/>
                    <a:pt x="2174372" y="1784891"/>
                    <a:pt x="2176166" y="1784209"/>
                  </a:cubicBezTo>
                  <a:cubicBezTo>
                    <a:pt x="2185134" y="1785573"/>
                    <a:pt x="2194102" y="1788301"/>
                    <a:pt x="2204864" y="1788301"/>
                  </a:cubicBezTo>
                  <a:cubicBezTo>
                    <a:pt x="2208451" y="1788301"/>
                    <a:pt x="2213832" y="1787619"/>
                    <a:pt x="2217420" y="1786937"/>
                  </a:cubicBezTo>
                  <a:cubicBezTo>
                    <a:pt x="2224594" y="1786937"/>
                    <a:pt x="2231768" y="1786937"/>
                    <a:pt x="2237149" y="1786255"/>
                  </a:cubicBezTo>
                  <a:cubicBezTo>
                    <a:pt x="2244324" y="1785573"/>
                    <a:pt x="2253292" y="1786255"/>
                    <a:pt x="2260467" y="1784891"/>
                  </a:cubicBezTo>
                  <a:cubicBezTo>
                    <a:pt x="2264054" y="1781481"/>
                    <a:pt x="2265848" y="1781481"/>
                    <a:pt x="2274816" y="1782163"/>
                  </a:cubicBezTo>
                  <a:cubicBezTo>
                    <a:pt x="2285577" y="1782845"/>
                    <a:pt x="2292752" y="1782163"/>
                    <a:pt x="2299927" y="1778752"/>
                  </a:cubicBezTo>
                  <a:cubicBezTo>
                    <a:pt x="2303514" y="1776706"/>
                    <a:pt x="2312482" y="1776706"/>
                    <a:pt x="2317863" y="1775342"/>
                  </a:cubicBezTo>
                  <a:cubicBezTo>
                    <a:pt x="2319657" y="1775342"/>
                    <a:pt x="2321450" y="1774660"/>
                    <a:pt x="2323244" y="1774660"/>
                  </a:cubicBezTo>
                  <a:cubicBezTo>
                    <a:pt x="2326831" y="1773978"/>
                    <a:pt x="2328625" y="1773978"/>
                    <a:pt x="2332212" y="1773296"/>
                  </a:cubicBezTo>
                  <a:cubicBezTo>
                    <a:pt x="2341180" y="1771932"/>
                    <a:pt x="2350148" y="1771250"/>
                    <a:pt x="2359116" y="1769204"/>
                  </a:cubicBezTo>
                  <a:cubicBezTo>
                    <a:pt x="2368085" y="1767158"/>
                    <a:pt x="2375259" y="1765794"/>
                    <a:pt x="2384227" y="1768522"/>
                  </a:cubicBezTo>
                  <a:lnTo>
                    <a:pt x="2387815" y="1768522"/>
                  </a:lnTo>
                  <a:cubicBezTo>
                    <a:pt x="2391402" y="1767840"/>
                    <a:pt x="2393196" y="1767840"/>
                    <a:pt x="2396783" y="1767158"/>
                  </a:cubicBezTo>
                  <a:cubicBezTo>
                    <a:pt x="2396783" y="1765112"/>
                    <a:pt x="2396783" y="1762384"/>
                    <a:pt x="2403957" y="1760338"/>
                  </a:cubicBezTo>
                  <a:cubicBezTo>
                    <a:pt x="2405751" y="1759656"/>
                    <a:pt x="2405751" y="1758291"/>
                    <a:pt x="2409338" y="1757610"/>
                  </a:cubicBezTo>
                  <a:cubicBezTo>
                    <a:pt x="2412925" y="1756245"/>
                    <a:pt x="2418306" y="1756245"/>
                    <a:pt x="2421894" y="1756927"/>
                  </a:cubicBezTo>
                  <a:cubicBezTo>
                    <a:pt x="2423687" y="1757610"/>
                    <a:pt x="2427275" y="1756927"/>
                    <a:pt x="2429068" y="1756927"/>
                  </a:cubicBezTo>
                  <a:cubicBezTo>
                    <a:pt x="2439830" y="1756245"/>
                    <a:pt x="2452385" y="1756245"/>
                    <a:pt x="2463147" y="1755563"/>
                  </a:cubicBezTo>
                  <a:cubicBezTo>
                    <a:pt x="2473909" y="1754881"/>
                    <a:pt x="2484671" y="1754199"/>
                    <a:pt x="2495433" y="1752835"/>
                  </a:cubicBezTo>
                  <a:cubicBezTo>
                    <a:pt x="2502607" y="1751471"/>
                    <a:pt x="2509782" y="1752153"/>
                    <a:pt x="2516956" y="1752153"/>
                  </a:cubicBezTo>
                  <a:cubicBezTo>
                    <a:pt x="2531305" y="1752835"/>
                    <a:pt x="2543861" y="1752835"/>
                    <a:pt x="2556416" y="1750107"/>
                  </a:cubicBezTo>
                  <a:lnTo>
                    <a:pt x="2552829" y="1748743"/>
                  </a:lnTo>
                  <a:cubicBezTo>
                    <a:pt x="2556416" y="1748061"/>
                    <a:pt x="2560003" y="1748061"/>
                    <a:pt x="2565384" y="1748061"/>
                  </a:cubicBezTo>
                  <a:cubicBezTo>
                    <a:pt x="2568971" y="1750107"/>
                    <a:pt x="2574352" y="1748743"/>
                    <a:pt x="2577940" y="1747379"/>
                  </a:cubicBezTo>
                  <a:cubicBezTo>
                    <a:pt x="2583320" y="1745333"/>
                    <a:pt x="2588702" y="1746015"/>
                    <a:pt x="2595876" y="1746015"/>
                  </a:cubicBezTo>
                  <a:cubicBezTo>
                    <a:pt x="2603051" y="1746697"/>
                    <a:pt x="2612019" y="1745333"/>
                    <a:pt x="2620987" y="1744651"/>
                  </a:cubicBezTo>
                  <a:cubicBezTo>
                    <a:pt x="2622780" y="1744651"/>
                    <a:pt x="2624574" y="1743287"/>
                    <a:pt x="2624574" y="1742605"/>
                  </a:cubicBezTo>
                  <a:cubicBezTo>
                    <a:pt x="2628161" y="1742605"/>
                    <a:pt x="2631749" y="1741923"/>
                    <a:pt x="2637129" y="1741923"/>
                  </a:cubicBezTo>
                  <a:lnTo>
                    <a:pt x="2644304" y="1741923"/>
                  </a:lnTo>
                  <a:cubicBezTo>
                    <a:pt x="2651479" y="1743287"/>
                    <a:pt x="2658653" y="1743287"/>
                    <a:pt x="2665828" y="1741923"/>
                  </a:cubicBezTo>
                  <a:cubicBezTo>
                    <a:pt x="2667621" y="1741241"/>
                    <a:pt x="2671209" y="1741241"/>
                    <a:pt x="2673002" y="1741241"/>
                  </a:cubicBezTo>
                  <a:cubicBezTo>
                    <a:pt x="2678383" y="1740558"/>
                    <a:pt x="2683764" y="1741241"/>
                    <a:pt x="2687351" y="1739194"/>
                  </a:cubicBezTo>
                  <a:cubicBezTo>
                    <a:pt x="2689145" y="1738512"/>
                    <a:pt x="2692732" y="1739194"/>
                    <a:pt x="2696319" y="1738512"/>
                  </a:cubicBezTo>
                  <a:lnTo>
                    <a:pt x="2748335" y="1738512"/>
                  </a:lnTo>
                  <a:cubicBezTo>
                    <a:pt x="2755509" y="1738512"/>
                    <a:pt x="2764477" y="1739194"/>
                    <a:pt x="2771652" y="1739877"/>
                  </a:cubicBezTo>
                  <a:cubicBezTo>
                    <a:pt x="2780620" y="1740558"/>
                    <a:pt x="2787795" y="1739877"/>
                    <a:pt x="2794969" y="1739194"/>
                  </a:cubicBezTo>
                  <a:lnTo>
                    <a:pt x="2807525" y="1739194"/>
                  </a:lnTo>
                  <a:cubicBezTo>
                    <a:pt x="2812906" y="1739194"/>
                    <a:pt x="2818286" y="1739877"/>
                    <a:pt x="2823667" y="1739194"/>
                  </a:cubicBezTo>
                  <a:cubicBezTo>
                    <a:pt x="2827254" y="1739194"/>
                    <a:pt x="2829048" y="1737830"/>
                    <a:pt x="2830842" y="1736466"/>
                  </a:cubicBezTo>
                  <a:cubicBezTo>
                    <a:pt x="2834429" y="1734420"/>
                    <a:pt x="2839810" y="1733738"/>
                    <a:pt x="2846984" y="1733738"/>
                  </a:cubicBezTo>
                  <a:cubicBezTo>
                    <a:pt x="2852365" y="1733738"/>
                    <a:pt x="2857746" y="1733056"/>
                    <a:pt x="2863127" y="1732374"/>
                  </a:cubicBezTo>
                  <a:lnTo>
                    <a:pt x="2866715" y="1732374"/>
                  </a:lnTo>
                  <a:cubicBezTo>
                    <a:pt x="2873889" y="1736466"/>
                    <a:pt x="2884651" y="1733738"/>
                    <a:pt x="2893619" y="1734420"/>
                  </a:cubicBezTo>
                  <a:lnTo>
                    <a:pt x="2897206" y="1734420"/>
                  </a:lnTo>
                  <a:cubicBezTo>
                    <a:pt x="2904381" y="1735784"/>
                    <a:pt x="2913349" y="1737148"/>
                    <a:pt x="2920524" y="1737830"/>
                  </a:cubicBezTo>
                  <a:cubicBezTo>
                    <a:pt x="2929492" y="1738512"/>
                    <a:pt x="2936666" y="1741923"/>
                    <a:pt x="2943841" y="1741923"/>
                  </a:cubicBezTo>
                  <a:cubicBezTo>
                    <a:pt x="2956396" y="1741923"/>
                    <a:pt x="2967158" y="1745333"/>
                    <a:pt x="2977920" y="1746015"/>
                  </a:cubicBezTo>
                  <a:cubicBezTo>
                    <a:pt x="2986888" y="1746697"/>
                    <a:pt x="2995856" y="1748061"/>
                    <a:pt x="3004824" y="1749425"/>
                  </a:cubicBezTo>
                  <a:cubicBezTo>
                    <a:pt x="3008411" y="1750107"/>
                    <a:pt x="3013792" y="1749425"/>
                    <a:pt x="3017380" y="1749425"/>
                  </a:cubicBezTo>
                  <a:cubicBezTo>
                    <a:pt x="3028142" y="1750107"/>
                    <a:pt x="3038903" y="1750107"/>
                    <a:pt x="3049665" y="1750789"/>
                  </a:cubicBezTo>
                  <a:lnTo>
                    <a:pt x="3051459" y="1750789"/>
                  </a:lnTo>
                  <a:cubicBezTo>
                    <a:pt x="3064014" y="1750107"/>
                    <a:pt x="3076570" y="1751471"/>
                    <a:pt x="3089125" y="1751471"/>
                  </a:cubicBezTo>
                  <a:cubicBezTo>
                    <a:pt x="3090919" y="1630069"/>
                    <a:pt x="3081951" y="1508666"/>
                    <a:pt x="3071189" y="1387263"/>
                  </a:cubicBezTo>
                  <a:cubicBezTo>
                    <a:pt x="3060427" y="1271999"/>
                    <a:pt x="3049665" y="1156735"/>
                    <a:pt x="3047871" y="1041471"/>
                  </a:cubicBezTo>
                  <a:cubicBezTo>
                    <a:pt x="3047871" y="983497"/>
                    <a:pt x="3049665" y="926206"/>
                    <a:pt x="3053252" y="868233"/>
                  </a:cubicBezTo>
                  <a:cubicBezTo>
                    <a:pt x="3058633" y="810260"/>
                    <a:pt x="3069395" y="752287"/>
                    <a:pt x="3076570" y="694314"/>
                  </a:cubicBezTo>
                  <a:cubicBezTo>
                    <a:pt x="3096522" y="510846"/>
                    <a:pt x="3085538" y="326696"/>
                    <a:pt x="3078363" y="143228"/>
                  </a:cubicBezTo>
                  <a:cubicBezTo>
                    <a:pt x="3072982" y="142546"/>
                    <a:pt x="3069395" y="141864"/>
                    <a:pt x="3065808" y="141182"/>
                  </a:cubicBezTo>
                  <a:cubicBezTo>
                    <a:pt x="3060427" y="139818"/>
                    <a:pt x="3055046" y="139136"/>
                    <a:pt x="3047871" y="139818"/>
                  </a:cubicBezTo>
                  <a:lnTo>
                    <a:pt x="3037110" y="139818"/>
                  </a:lnTo>
                  <a:cubicBezTo>
                    <a:pt x="3031729" y="139818"/>
                    <a:pt x="3024554" y="139818"/>
                    <a:pt x="3020967" y="142546"/>
                  </a:cubicBezTo>
                  <a:cubicBezTo>
                    <a:pt x="3020967" y="142546"/>
                    <a:pt x="3019173" y="143228"/>
                    <a:pt x="3017380" y="143228"/>
                  </a:cubicBezTo>
                  <a:lnTo>
                    <a:pt x="3010205" y="143228"/>
                  </a:lnTo>
                  <a:cubicBezTo>
                    <a:pt x="3008411" y="141864"/>
                    <a:pt x="3011999" y="139136"/>
                    <a:pt x="3003031" y="139818"/>
                  </a:cubicBezTo>
                  <a:cubicBezTo>
                    <a:pt x="2999443" y="139818"/>
                    <a:pt x="2994062" y="140500"/>
                    <a:pt x="2990475" y="140500"/>
                  </a:cubicBezTo>
                  <a:lnTo>
                    <a:pt x="2963571" y="140500"/>
                  </a:lnTo>
                  <a:cubicBezTo>
                    <a:pt x="2961777" y="139136"/>
                    <a:pt x="2959983" y="137771"/>
                    <a:pt x="2956396" y="135725"/>
                  </a:cubicBezTo>
                  <a:cubicBezTo>
                    <a:pt x="2954602" y="134361"/>
                    <a:pt x="2952809" y="133679"/>
                    <a:pt x="2947428" y="135043"/>
                  </a:cubicBezTo>
                  <a:cubicBezTo>
                    <a:pt x="2943841" y="135725"/>
                    <a:pt x="2942047" y="135725"/>
                    <a:pt x="2940253" y="134361"/>
                  </a:cubicBezTo>
                  <a:cubicBezTo>
                    <a:pt x="2934872" y="130951"/>
                    <a:pt x="2929492" y="128223"/>
                    <a:pt x="2918730" y="127541"/>
                  </a:cubicBezTo>
                  <a:cubicBezTo>
                    <a:pt x="2916936" y="127541"/>
                    <a:pt x="2915143" y="126177"/>
                    <a:pt x="2913349" y="125495"/>
                  </a:cubicBezTo>
                  <a:cubicBezTo>
                    <a:pt x="2909762" y="124131"/>
                    <a:pt x="2907968" y="122767"/>
                    <a:pt x="2902587" y="122767"/>
                  </a:cubicBezTo>
                  <a:cubicBezTo>
                    <a:pt x="2900794" y="122767"/>
                    <a:pt x="2897206" y="121403"/>
                    <a:pt x="2897206" y="120721"/>
                  </a:cubicBezTo>
                  <a:cubicBezTo>
                    <a:pt x="2895412" y="117992"/>
                    <a:pt x="2895412" y="115946"/>
                    <a:pt x="2895412" y="113218"/>
                  </a:cubicBezTo>
                  <a:cubicBezTo>
                    <a:pt x="2893619" y="110490"/>
                    <a:pt x="2890032" y="107762"/>
                    <a:pt x="2884651" y="106398"/>
                  </a:cubicBezTo>
                  <a:cubicBezTo>
                    <a:pt x="2875683" y="104352"/>
                    <a:pt x="2868508" y="101623"/>
                    <a:pt x="2859540" y="99577"/>
                  </a:cubicBezTo>
                  <a:cubicBezTo>
                    <a:pt x="2857746" y="98895"/>
                    <a:pt x="2854159" y="98213"/>
                    <a:pt x="2850572" y="98213"/>
                  </a:cubicBezTo>
                  <a:cubicBezTo>
                    <a:pt x="2845191" y="97531"/>
                    <a:pt x="2839810" y="96849"/>
                    <a:pt x="2834429" y="96849"/>
                  </a:cubicBezTo>
                  <a:cubicBezTo>
                    <a:pt x="2829048" y="96849"/>
                    <a:pt x="2821874" y="96849"/>
                    <a:pt x="2816493" y="98213"/>
                  </a:cubicBezTo>
                  <a:cubicBezTo>
                    <a:pt x="2805731" y="100259"/>
                    <a:pt x="2796763" y="97531"/>
                    <a:pt x="2787795" y="97531"/>
                  </a:cubicBezTo>
                  <a:cubicBezTo>
                    <a:pt x="2778826" y="96849"/>
                    <a:pt x="2769858" y="95485"/>
                    <a:pt x="2762684" y="94803"/>
                  </a:cubicBezTo>
                  <a:lnTo>
                    <a:pt x="2739367" y="94803"/>
                  </a:lnTo>
                  <a:cubicBezTo>
                    <a:pt x="2719636" y="96167"/>
                    <a:pt x="2703494" y="92075"/>
                    <a:pt x="2683764" y="91393"/>
                  </a:cubicBezTo>
                  <a:cubicBezTo>
                    <a:pt x="2678383" y="91393"/>
                    <a:pt x="2673002" y="89347"/>
                    <a:pt x="2667621" y="87983"/>
                  </a:cubicBezTo>
                  <a:cubicBezTo>
                    <a:pt x="2664034" y="86619"/>
                    <a:pt x="2660447" y="86619"/>
                    <a:pt x="2655066" y="87301"/>
                  </a:cubicBezTo>
                  <a:cubicBezTo>
                    <a:pt x="2647891" y="87983"/>
                    <a:pt x="2640717" y="87301"/>
                    <a:pt x="2633542" y="87983"/>
                  </a:cubicBezTo>
                  <a:cubicBezTo>
                    <a:pt x="2622780" y="89347"/>
                    <a:pt x="2613812" y="85937"/>
                    <a:pt x="2603050" y="85937"/>
                  </a:cubicBezTo>
                  <a:cubicBezTo>
                    <a:pt x="2594082" y="86619"/>
                    <a:pt x="2585114" y="86619"/>
                    <a:pt x="2576146" y="87301"/>
                  </a:cubicBezTo>
                  <a:lnTo>
                    <a:pt x="2554622" y="89347"/>
                  </a:lnTo>
                  <a:cubicBezTo>
                    <a:pt x="2540273" y="92075"/>
                    <a:pt x="2529512" y="88665"/>
                    <a:pt x="2516956" y="87301"/>
                  </a:cubicBezTo>
                  <a:cubicBezTo>
                    <a:pt x="2507988" y="86619"/>
                    <a:pt x="2502607" y="85255"/>
                    <a:pt x="2495432" y="83208"/>
                  </a:cubicBezTo>
                  <a:cubicBezTo>
                    <a:pt x="2488258" y="81162"/>
                    <a:pt x="2481084" y="83208"/>
                    <a:pt x="2475703" y="83208"/>
                  </a:cubicBezTo>
                  <a:cubicBezTo>
                    <a:pt x="2470322" y="83208"/>
                    <a:pt x="2466734" y="85255"/>
                    <a:pt x="2463147" y="85937"/>
                  </a:cubicBezTo>
                  <a:cubicBezTo>
                    <a:pt x="2457766" y="86619"/>
                    <a:pt x="2452385" y="86619"/>
                    <a:pt x="2447004" y="86619"/>
                  </a:cubicBezTo>
                  <a:cubicBezTo>
                    <a:pt x="2441623" y="86619"/>
                    <a:pt x="2434449" y="85937"/>
                    <a:pt x="2429068" y="86619"/>
                  </a:cubicBezTo>
                  <a:cubicBezTo>
                    <a:pt x="2420100" y="87983"/>
                    <a:pt x="2412925" y="90029"/>
                    <a:pt x="2405751" y="91393"/>
                  </a:cubicBezTo>
                  <a:cubicBezTo>
                    <a:pt x="2403957" y="92075"/>
                    <a:pt x="2402164" y="92757"/>
                    <a:pt x="2400370" y="92757"/>
                  </a:cubicBezTo>
                  <a:cubicBezTo>
                    <a:pt x="2387814" y="95485"/>
                    <a:pt x="2373465" y="96167"/>
                    <a:pt x="2357323" y="96167"/>
                  </a:cubicBezTo>
                  <a:cubicBezTo>
                    <a:pt x="2348355" y="96167"/>
                    <a:pt x="2339386" y="96167"/>
                    <a:pt x="2330418" y="95485"/>
                  </a:cubicBezTo>
                  <a:cubicBezTo>
                    <a:pt x="2325037" y="95485"/>
                    <a:pt x="2321450" y="93439"/>
                    <a:pt x="2317863" y="93439"/>
                  </a:cubicBezTo>
                  <a:cubicBezTo>
                    <a:pt x="2305307" y="92757"/>
                    <a:pt x="2294545" y="92757"/>
                    <a:pt x="2281990" y="92757"/>
                  </a:cubicBezTo>
                  <a:cubicBezTo>
                    <a:pt x="2280197" y="92757"/>
                    <a:pt x="2278403" y="93439"/>
                    <a:pt x="2276609" y="93439"/>
                  </a:cubicBezTo>
                  <a:cubicBezTo>
                    <a:pt x="2269435" y="94803"/>
                    <a:pt x="2262260" y="96849"/>
                    <a:pt x="2255086" y="98213"/>
                  </a:cubicBezTo>
                  <a:cubicBezTo>
                    <a:pt x="2242530" y="99577"/>
                    <a:pt x="2229975" y="100941"/>
                    <a:pt x="2217419" y="101623"/>
                  </a:cubicBezTo>
                  <a:lnTo>
                    <a:pt x="2212038" y="101623"/>
                  </a:lnTo>
                  <a:cubicBezTo>
                    <a:pt x="2201277" y="99577"/>
                    <a:pt x="2192308" y="101623"/>
                    <a:pt x="2181547" y="102306"/>
                  </a:cubicBezTo>
                  <a:cubicBezTo>
                    <a:pt x="2170785" y="103670"/>
                    <a:pt x="2160023" y="105716"/>
                    <a:pt x="2149261" y="107080"/>
                  </a:cubicBezTo>
                  <a:cubicBezTo>
                    <a:pt x="2145674" y="107762"/>
                    <a:pt x="2142087" y="107080"/>
                    <a:pt x="2138500" y="106398"/>
                  </a:cubicBezTo>
                  <a:cubicBezTo>
                    <a:pt x="2133119" y="105716"/>
                    <a:pt x="2129531" y="105716"/>
                    <a:pt x="2125944" y="107080"/>
                  </a:cubicBezTo>
                  <a:cubicBezTo>
                    <a:pt x="2124150" y="107762"/>
                    <a:pt x="2122357" y="107762"/>
                    <a:pt x="2120563" y="107762"/>
                  </a:cubicBezTo>
                  <a:cubicBezTo>
                    <a:pt x="2115182" y="108444"/>
                    <a:pt x="2109801" y="108444"/>
                    <a:pt x="2106214" y="109126"/>
                  </a:cubicBezTo>
                  <a:cubicBezTo>
                    <a:pt x="2099040" y="111172"/>
                    <a:pt x="2091865" y="110490"/>
                    <a:pt x="2084690" y="111854"/>
                  </a:cubicBezTo>
                  <a:cubicBezTo>
                    <a:pt x="2077516" y="113218"/>
                    <a:pt x="2070341" y="113218"/>
                    <a:pt x="2064961" y="115264"/>
                  </a:cubicBezTo>
                  <a:cubicBezTo>
                    <a:pt x="2063167" y="115946"/>
                    <a:pt x="2059580" y="115946"/>
                    <a:pt x="2055992" y="115946"/>
                  </a:cubicBezTo>
                  <a:cubicBezTo>
                    <a:pt x="2047024" y="116628"/>
                    <a:pt x="2039850" y="118674"/>
                    <a:pt x="2034469" y="121403"/>
                  </a:cubicBezTo>
                  <a:cubicBezTo>
                    <a:pt x="2027294" y="124131"/>
                    <a:pt x="2020120" y="126177"/>
                    <a:pt x="2012945" y="128223"/>
                  </a:cubicBezTo>
                  <a:cubicBezTo>
                    <a:pt x="2011152" y="128905"/>
                    <a:pt x="2005771" y="128905"/>
                    <a:pt x="2003977" y="128905"/>
                  </a:cubicBezTo>
                  <a:cubicBezTo>
                    <a:pt x="1996802" y="128905"/>
                    <a:pt x="1989628" y="128223"/>
                    <a:pt x="1984247" y="127541"/>
                  </a:cubicBezTo>
                  <a:cubicBezTo>
                    <a:pt x="1980660" y="127541"/>
                    <a:pt x="1978866" y="126859"/>
                    <a:pt x="1975279" y="126859"/>
                  </a:cubicBezTo>
                  <a:cubicBezTo>
                    <a:pt x="1964517" y="128905"/>
                    <a:pt x="1951962" y="127541"/>
                    <a:pt x="1941200" y="127541"/>
                  </a:cubicBezTo>
                  <a:cubicBezTo>
                    <a:pt x="1939406" y="127541"/>
                    <a:pt x="1935819" y="126859"/>
                    <a:pt x="1934025" y="126177"/>
                  </a:cubicBezTo>
                  <a:cubicBezTo>
                    <a:pt x="1926851" y="124131"/>
                    <a:pt x="1919676" y="124131"/>
                    <a:pt x="1912502" y="125495"/>
                  </a:cubicBezTo>
                  <a:cubicBezTo>
                    <a:pt x="1907121" y="126177"/>
                    <a:pt x="1901740" y="126177"/>
                    <a:pt x="1898153" y="124813"/>
                  </a:cubicBezTo>
                  <a:cubicBezTo>
                    <a:pt x="1890978" y="122767"/>
                    <a:pt x="1882010" y="121403"/>
                    <a:pt x="1873042" y="120721"/>
                  </a:cubicBezTo>
                  <a:cubicBezTo>
                    <a:pt x="1865867" y="120038"/>
                    <a:pt x="1858693" y="118674"/>
                    <a:pt x="1851518" y="117310"/>
                  </a:cubicBezTo>
                  <a:cubicBezTo>
                    <a:pt x="1847931" y="116628"/>
                    <a:pt x="1844344" y="117310"/>
                    <a:pt x="1840757" y="117310"/>
                  </a:cubicBezTo>
                  <a:cubicBezTo>
                    <a:pt x="1837169" y="117310"/>
                    <a:pt x="1835376" y="117992"/>
                    <a:pt x="1831788" y="117992"/>
                  </a:cubicBezTo>
                  <a:cubicBezTo>
                    <a:pt x="1821027" y="118674"/>
                    <a:pt x="1810265" y="120038"/>
                    <a:pt x="1801297" y="119356"/>
                  </a:cubicBezTo>
                  <a:cubicBezTo>
                    <a:pt x="1788741" y="117992"/>
                    <a:pt x="1776186" y="118674"/>
                    <a:pt x="1765424" y="115946"/>
                  </a:cubicBezTo>
                  <a:cubicBezTo>
                    <a:pt x="1760043" y="114582"/>
                    <a:pt x="1758249" y="115946"/>
                    <a:pt x="1754662" y="115946"/>
                  </a:cubicBezTo>
                  <a:cubicBezTo>
                    <a:pt x="1752868" y="115946"/>
                    <a:pt x="1751075" y="115946"/>
                    <a:pt x="1747488" y="116628"/>
                  </a:cubicBezTo>
                  <a:cubicBezTo>
                    <a:pt x="1745694" y="118674"/>
                    <a:pt x="1738519" y="120038"/>
                    <a:pt x="1729551" y="118674"/>
                  </a:cubicBezTo>
                  <a:cubicBezTo>
                    <a:pt x="1724170" y="117992"/>
                    <a:pt x="1720583" y="117992"/>
                    <a:pt x="1715202" y="118674"/>
                  </a:cubicBezTo>
                  <a:cubicBezTo>
                    <a:pt x="1709821" y="119356"/>
                    <a:pt x="1704440" y="119356"/>
                    <a:pt x="1697266" y="120038"/>
                  </a:cubicBezTo>
                  <a:lnTo>
                    <a:pt x="1695472" y="120038"/>
                  </a:lnTo>
                  <a:cubicBezTo>
                    <a:pt x="1681123" y="123449"/>
                    <a:pt x="1666774" y="120721"/>
                    <a:pt x="1650631" y="120721"/>
                  </a:cubicBezTo>
                  <a:lnTo>
                    <a:pt x="1641663" y="120721"/>
                  </a:lnTo>
                  <a:cubicBezTo>
                    <a:pt x="1630901" y="121403"/>
                    <a:pt x="1625521" y="117992"/>
                    <a:pt x="1618346" y="115946"/>
                  </a:cubicBezTo>
                  <a:cubicBezTo>
                    <a:pt x="1611171" y="113900"/>
                    <a:pt x="1603997" y="111172"/>
                    <a:pt x="1596822" y="109808"/>
                  </a:cubicBezTo>
                  <a:cubicBezTo>
                    <a:pt x="1595029" y="109126"/>
                    <a:pt x="1589648" y="109808"/>
                    <a:pt x="1586061" y="109808"/>
                  </a:cubicBezTo>
                  <a:lnTo>
                    <a:pt x="1569918" y="109808"/>
                  </a:lnTo>
                  <a:lnTo>
                    <a:pt x="1568124" y="109126"/>
                  </a:lnTo>
                  <a:cubicBezTo>
                    <a:pt x="1555569" y="110490"/>
                    <a:pt x="1548394" y="107762"/>
                    <a:pt x="1539426" y="105034"/>
                  </a:cubicBezTo>
                  <a:cubicBezTo>
                    <a:pt x="1534045" y="103670"/>
                    <a:pt x="1526871" y="102306"/>
                    <a:pt x="1521490" y="101623"/>
                  </a:cubicBezTo>
                  <a:cubicBezTo>
                    <a:pt x="1514315" y="100259"/>
                    <a:pt x="1505347" y="99577"/>
                    <a:pt x="1501760" y="96167"/>
                  </a:cubicBezTo>
                  <a:cubicBezTo>
                    <a:pt x="1499966" y="94803"/>
                    <a:pt x="1496379" y="94803"/>
                    <a:pt x="1494585" y="93439"/>
                  </a:cubicBezTo>
                  <a:cubicBezTo>
                    <a:pt x="1492792" y="92075"/>
                    <a:pt x="1490998" y="90711"/>
                    <a:pt x="1490998" y="90029"/>
                  </a:cubicBezTo>
                  <a:cubicBezTo>
                    <a:pt x="1490998" y="88665"/>
                    <a:pt x="1492792" y="87301"/>
                    <a:pt x="1494585" y="85937"/>
                  </a:cubicBezTo>
                  <a:cubicBezTo>
                    <a:pt x="1496379" y="83891"/>
                    <a:pt x="1492792" y="81844"/>
                    <a:pt x="1487411" y="80480"/>
                  </a:cubicBezTo>
                  <a:cubicBezTo>
                    <a:pt x="1485617" y="79798"/>
                    <a:pt x="1482030" y="79798"/>
                    <a:pt x="1482030" y="79116"/>
                  </a:cubicBezTo>
                  <a:cubicBezTo>
                    <a:pt x="1478443" y="75024"/>
                    <a:pt x="1469474" y="73660"/>
                    <a:pt x="1462300" y="70250"/>
                  </a:cubicBezTo>
                  <a:cubicBezTo>
                    <a:pt x="1456919" y="68204"/>
                    <a:pt x="1453332" y="65476"/>
                    <a:pt x="1449744" y="62747"/>
                  </a:cubicBezTo>
                  <a:cubicBezTo>
                    <a:pt x="1446157" y="61383"/>
                    <a:pt x="1444364" y="60019"/>
                    <a:pt x="1438983" y="58655"/>
                  </a:cubicBezTo>
                  <a:cubicBezTo>
                    <a:pt x="1426427" y="56609"/>
                    <a:pt x="1413872" y="54563"/>
                    <a:pt x="1401316" y="51835"/>
                  </a:cubicBezTo>
                  <a:cubicBezTo>
                    <a:pt x="1401316" y="57291"/>
                    <a:pt x="1397729" y="55927"/>
                    <a:pt x="1395935" y="54563"/>
                  </a:cubicBezTo>
                  <a:cubicBezTo>
                    <a:pt x="1395935" y="52517"/>
                    <a:pt x="1392348" y="51835"/>
                    <a:pt x="1386967" y="51835"/>
                  </a:cubicBezTo>
                  <a:cubicBezTo>
                    <a:pt x="1386967" y="51835"/>
                    <a:pt x="1385174" y="51835"/>
                    <a:pt x="1385174" y="51153"/>
                  </a:cubicBezTo>
                  <a:cubicBezTo>
                    <a:pt x="1383380" y="47061"/>
                    <a:pt x="1374412" y="48425"/>
                    <a:pt x="1369031" y="47743"/>
                  </a:cubicBezTo>
                  <a:cubicBezTo>
                    <a:pt x="1365444" y="47061"/>
                    <a:pt x="1361856" y="46378"/>
                    <a:pt x="1358269" y="47061"/>
                  </a:cubicBezTo>
                  <a:cubicBezTo>
                    <a:pt x="1351095" y="47743"/>
                    <a:pt x="1345714" y="45696"/>
                    <a:pt x="1338539" y="45014"/>
                  </a:cubicBezTo>
                  <a:cubicBezTo>
                    <a:pt x="1336746" y="45014"/>
                    <a:pt x="1334952" y="45014"/>
                    <a:pt x="1333158" y="45696"/>
                  </a:cubicBezTo>
                  <a:cubicBezTo>
                    <a:pt x="1329571" y="47061"/>
                    <a:pt x="1325984" y="47061"/>
                    <a:pt x="1320603" y="45696"/>
                  </a:cubicBezTo>
                  <a:cubicBezTo>
                    <a:pt x="1313428" y="43650"/>
                    <a:pt x="1306254" y="43650"/>
                    <a:pt x="1297286" y="45014"/>
                  </a:cubicBezTo>
                  <a:cubicBezTo>
                    <a:pt x="1293699" y="45696"/>
                    <a:pt x="1290111" y="45696"/>
                    <a:pt x="1286524" y="45014"/>
                  </a:cubicBezTo>
                  <a:cubicBezTo>
                    <a:pt x="1279349" y="43650"/>
                    <a:pt x="1272175" y="41604"/>
                    <a:pt x="1263207" y="40240"/>
                  </a:cubicBezTo>
                  <a:cubicBezTo>
                    <a:pt x="1261413" y="40240"/>
                    <a:pt x="1259619" y="39558"/>
                    <a:pt x="1257826" y="39558"/>
                  </a:cubicBezTo>
                  <a:cubicBezTo>
                    <a:pt x="1247064" y="40240"/>
                    <a:pt x="1238096" y="38876"/>
                    <a:pt x="1227334" y="40240"/>
                  </a:cubicBezTo>
                  <a:cubicBezTo>
                    <a:pt x="1221953" y="40922"/>
                    <a:pt x="1214779" y="40922"/>
                    <a:pt x="1211191" y="43650"/>
                  </a:cubicBezTo>
                  <a:cubicBezTo>
                    <a:pt x="1209398" y="44332"/>
                    <a:pt x="1204017" y="44332"/>
                    <a:pt x="1200430" y="45014"/>
                  </a:cubicBezTo>
                  <a:cubicBezTo>
                    <a:pt x="1191461" y="45696"/>
                    <a:pt x="1182493" y="46378"/>
                    <a:pt x="1173525" y="45014"/>
                  </a:cubicBezTo>
                  <a:cubicBezTo>
                    <a:pt x="1166350" y="43650"/>
                    <a:pt x="1157382" y="44332"/>
                    <a:pt x="1150208" y="43650"/>
                  </a:cubicBezTo>
                  <a:cubicBezTo>
                    <a:pt x="1144827" y="42968"/>
                    <a:pt x="1141240" y="41604"/>
                    <a:pt x="1137652" y="40922"/>
                  </a:cubicBezTo>
                  <a:cubicBezTo>
                    <a:pt x="1135859" y="40240"/>
                    <a:pt x="1134065" y="39558"/>
                    <a:pt x="1132271" y="39558"/>
                  </a:cubicBezTo>
                  <a:cubicBezTo>
                    <a:pt x="1121510" y="38194"/>
                    <a:pt x="1112541" y="35466"/>
                    <a:pt x="1107161" y="32056"/>
                  </a:cubicBezTo>
                  <a:cubicBezTo>
                    <a:pt x="1103573" y="30010"/>
                    <a:pt x="1098192" y="27963"/>
                    <a:pt x="1094605" y="25917"/>
                  </a:cubicBezTo>
                  <a:cubicBezTo>
                    <a:pt x="1082050" y="24553"/>
                    <a:pt x="1083843" y="19097"/>
                    <a:pt x="1076669" y="16369"/>
                  </a:cubicBezTo>
                  <a:cubicBezTo>
                    <a:pt x="1071288" y="13641"/>
                    <a:pt x="1065907" y="12277"/>
                    <a:pt x="1056939" y="11595"/>
                  </a:cubicBezTo>
                  <a:lnTo>
                    <a:pt x="1055145" y="11595"/>
                  </a:lnTo>
                  <a:cubicBezTo>
                    <a:pt x="1046177" y="8866"/>
                    <a:pt x="1037209" y="10913"/>
                    <a:pt x="1026447" y="10913"/>
                  </a:cubicBezTo>
                  <a:cubicBezTo>
                    <a:pt x="1022860" y="10913"/>
                    <a:pt x="1017479" y="9548"/>
                    <a:pt x="1013892" y="8866"/>
                  </a:cubicBezTo>
                  <a:cubicBezTo>
                    <a:pt x="1012098" y="7502"/>
                    <a:pt x="1010305" y="6820"/>
                    <a:pt x="1008511" y="6820"/>
                  </a:cubicBezTo>
                  <a:cubicBezTo>
                    <a:pt x="997749" y="6138"/>
                    <a:pt x="988781" y="3410"/>
                    <a:pt x="979813" y="0"/>
                  </a:cubicBezTo>
                  <a:cubicBezTo>
                    <a:pt x="976225" y="682"/>
                    <a:pt x="972638" y="1364"/>
                    <a:pt x="969051" y="1364"/>
                  </a:cubicBezTo>
                  <a:cubicBezTo>
                    <a:pt x="965464" y="2046"/>
                    <a:pt x="960083" y="2046"/>
                    <a:pt x="954702" y="2046"/>
                  </a:cubicBezTo>
                  <a:cubicBezTo>
                    <a:pt x="947527" y="1364"/>
                    <a:pt x="940353" y="2046"/>
                    <a:pt x="933178" y="4092"/>
                  </a:cubicBezTo>
                  <a:cubicBezTo>
                    <a:pt x="929591" y="4774"/>
                    <a:pt x="927798" y="5456"/>
                    <a:pt x="924210" y="6138"/>
                  </a:cubicBezTo>
                  <a:cubicBezTo>
                    <a:pt x="920623" y="6820"/>
                    <a:pt x="918829" y="8184"/>
                    <a:pt x="915242" y="8866"/>
                  </a:cubicBezTo>
                  <a:cubicBezTo>
                    <a:pt x="913448" y="9548"/>
                    <a:pt x="909861" y="9548"/>
                    <a:pt x="908068" y="10231"/>
                  </a:cubicBezTo>
                  <a:lnTo>
                    <a:pt x="897306" y="12277"/>
                  </a:lnTo>
                  <a:cubicBezTo>
                    <a:pt x="897306" y="12277"/>
                    <a:pt x="895512" y="12959"/>
                    <a:pt x="895512" y="12277"/>
                  </a:cubicBezTo>
                  <a:cubicBezTo>
                    <a:pt x="888338" y="10913"/>
                    <a:pt x="882957" y="13641"/>
                    <a:pt x="877576" y="15005"/>
                  </a:cubicBezTo>
                  <a:cubicBezTo>
                    <a:pt x="872195" y="16369"/>
                    <a:pt x="865020" y="16369"/>
                    <a:pt x="859639" y="17733"/>
                  </a:cubicBezTo>
                  <a:lnTo>
                    <a:pt x="857846" y="17733"/>
                  </a:lnTo>
                  <a:cubicBezTo>
                    <a:pt x="848878" y="18415"/>
                    <a:pt x="839909" y="19779"/>
                    <a:pt x="830941" y="20461"/>
                  </a:cubicBezTo>
                  <a:cubicBezTo>
                    <a:pt x="827354" y="20461"/>
                    <a:pt x="825560" y="21143"/>
                    <a:pt x="821973" y="21825"/>
                  </a:cubicBezTo>
                  <a:cubicBezTo>
                    <a:pt x="816592" y="22507"/>
                    <a:pt x="811211" y="23871"/>
                    <a:pt x="805830" y="24553"/>
                  </a:cubicBezTo>
                  <a:cubicBezTo>
                    <a:pt x="802243" y="25235"/>
                    <a:pt x="796862" y="25917"/>
                    <a:pt x="793275" y="26599"/>
                  </a:cubicBezTo>
                  <a:lnTo>
                    <a:pt x="787894" y="26599"/>
                  </a:lnTo>
                  <a:cubicBezTo>
                    <a:pt x="787894" y="26599"/>
                    <a:pt x="784307" y="26599"/>
                    <a:pt x="782513" y="27963"/>
                  </a:cubicBezTo>
                  <a:cubicBezTo>
                    <a:pt x="775339" y="26599"/>
                    <a:pt x="766371" y="25917"/>
                    <a:pt x="759196" y="24553"/>
                  </a:cubicBezTo>
                  <a:cubicBezTo>
                    <a:pt x="753815" y="23871"/>
                    <a:pt x="741260" y="25235"/>
                    <a:pt x="737672" y="27281"/>
                  </a:cubicBezTo>
                  <a:cubicBezTo>
                    <a:pt x="735879" y="27963"/>
                    <a:pt x="734085" y="28646"/>
                    <a:pt x="732291" y="28646"/>
                  </a:cubicBezTo>
                  <a:cubicBezTo>
                    <a:pt x="730498" y="28646"/>
                    <a:pt x="726911" y="27963"/>
                    <a:pt x="725117" y="27963"/>
                  </a:cubicBezTo>
                  <a:cubicBezTo>
                    <a:pt x="723323" y="27963"/>
                    <a:pt x="721530" y="28646"/>
                    <a:pt x="717942" y="28646"/>
                  </a:cubicBezTo>
                  <a:cubicBezTo>
                    <a:pt x="717942" y="29328"/>
                    <a:pt x="719736" y="30010"/>
                    <a:pt x="719736" y="30692"/>
                  </a:cubicBezTo>
                  <a:cubicBezTo>
                    <a:pt x="714355" y="31374"/>
                    <a:pt x="705387" y="36830"/>
                    <a:pt x="705387" y="39558"/>
                  </a:cubicBezTo>
                  <a:cubicBezTo>
                    <a:pt x="696419" y="40922"/>
                    <a:pt x="685657" y="41604"/>
                    <a:pt x="682070" y="45696"/>
                  </a:cubicBezTo>
                  <a:cubicBezTo>
                    <a:pt x="682070" y="46378"/>
                    <a:pt x="680276" y="46378"/>
                    <a:pt x="680276" y="47061"/>
                  </a:cubicBezTo>
                  <a:cubicBezTo>
                    <a:pt x="669514" y="47743"/>
                    <a:pt x="667721" y="51835"/>
                    <a:pt x="662340" y="55245"/>
                  </a:cubicBezTo>
                  <a:lnTo>
                    <a:pt x="662340" y="56609"/>
                  </a:lnTo>
                  <a:cubicBezTo>
                    <a:pt x="660546" y="56609"/>
                    <a:pt x="658753" y="57291"/>
                    <a:pt x="656959" y="57291"/>
                  </a:cubicBezTo>
                  <a:cubicBezTo>
                    <a:pt x="649784" y="58655"/>
                    <a:pt x="646197" y="60701"/>
                    <a:pt x="644403" y="64111"/>
                  </a:cubicBezTo>
                  <a:cubicBezTo>
                    <a:pt x="642610" y="67522"/>
                    <a:pt x="642610" y="70250"/>
                    <a:pt x="640816" y="73660"/>
                  </a:cubicBezTo>
                  <a:cubicBezTo>
                    <a:pt x="637229" y="72978"/>
                    <a:pt x="631848" y="74342"/>
                    <a:pt x="630054" y="72296"/>
                  </a:cubicBezTo>
                  <a:lnTo>
                    <a:pt x="626467" y="72296"/>
                  </a:lnTo>
                  <a:cubicBezTo>
                    <a:pt x="621086" y="75024"/>
                    <a:pt x="615705" y="77752"/>
                    <a:pt x="610324" y="79798"/>
                  </a:cubicBezTo>
                  <a:cubicBezTo>
                    <a:pt x="604944" y="81162"/>
                    <a:pt x="599563" y="81844"/>
                    <a:pt x="592388" y="83208"/>
                  </a:cubicBezTo>
                  <a:lnTo>
                    <a:pt x="592388" y="84573"/>
                  </a:lnTo>
                  <a:cubicBezTo>
                    <a:pt x="585214" y="83891"/>
                    <a:pt x="579833" y="83208"/>
                    <a:pt x="574452" y="81844"/>
                  </a:cubicBezTo>
                  <a:cubicBezTo>
                    <a:pt x="572658" y="81844"/>
                    <a:pt x="570864" y="81162"/>
                    <a:pt x="570864" y="81162"/>
                  </a:cubicBezTo>
                  <a:cubicBezTo>
                    <a:pt x="569071" y="81162"/>
                    <a:pt x="569071" y="80480"/>
                    <a:pt x="569071" y="80480"/>
                  </a:cubicBezTo>
                  <a:cubicBezTo>
                    <a:pt x="567277" y="80480"/>
                    <a:pt x="567277" y="81162"/>
                    <a:pt x="567277" y="81844"/>
                  </a:cubicBezTo>
                  <a:cubicBezTo>
                    <a:pt x="567277" y="84573"/>
                    <a:pt x="563690" y="83891"/>
                    <a:pt x="560103" y="83208"/>
                  </a:cubicBezTo>
                  <a:cubicBezTo>
                    <a:pt x="556515" y="82526"/>
                    <a:pt x="552928" y="82526"/>
                    <a:pt x="551135" y="84573"/>
                  </a:cubicBezTo>
                  <a:cubicBezTo>
                    <a:pt x="551135" y="85255"/>
                    <a:pt x="549341" y="85937"/>
                    <a:pt x="547547" y="85937"/>
                  </a:cubicBezTo>
                  <a:cubicBezTo>
                    <a:pt x="542166" y="86619"/>
                    <a:pt x="536786" y="87301"/>
                    <a:pt x="534992" y="89347"/>
                  </a:cubicBezTo>
                  <a:cubicBezTo>
                    <a:pt x="533198" y="90711"/>
                    <a:pt x="531405" y="91393"/>
                    <a:pt x="527817" y="92757"/>
                  </a:cubicBezTo>
                  <a:lnTo>
                    <a:pt x="500913" y="92757"/>
                  </a:lnTo>
                  <a:cubicBezTo>
                    <a:pt x="497326" y="92757"/>
                    <a:pt x="493738" y="92757"/>
                    <a:pt x="490151" y="93439"/>
                  </a:cubicBezTo>
                  <a:cubicBezTo>
                    <a:pt x="486564" y="93439"/>
                    <a:pt x="482976" y="94121"/>
                    <a:pt x="477596" y="94803"/>
                  </a:cubicBezTo>
                  <a:cubicBezTo>
                    <a:pt x="474008" y="95485"/>
                    <a:pt x="468627" y="96849"/>
                    <a:pt x="465040" y="97531"/>
                  </a:cubicBezTo>
                  <a:cubicBezTo>
                    <a:pt x="463247" y="98213"/>
                    <a:pt x="461453" y="98213"/>
                    <a:pt x="459659" y="98213"/>
                  </a:cubicBezTo>
                  <a:cubicBezTo>
                    <a:pt x="450691" y="98213"/>
                    <a:pt x="445310" y="100259"/>
                    <a:pt x="439929" y="102306"/>
                  </a:cubicBezTo>
                  <a:cubicBezTo>
                    <a:pt x="434548" y="103670"/>
                    <a:pt x="430961" y="105716"/>
                    <a:pt x="425580" y="107080"/>
                  </a:cubicBezTo>
                  <a:cubicBezTo>
                    <a:pt x="421993" y="107762"/>
                    <a:pt x="418406" y="108444"/>
                    <a:pt x="416612" y="109126"/>
                  </a:cubicBezTo>
                  <a:cubicBezTo>
                    <a:pt x="413025" y="109808"/>
                    <a:pt x="411231" y="111172"/>
                    <a:pt x="407644" y="111172"/>
                  </a:cubicBezTo>
                  <a:cubicBezTo>
                    <a:pt x="404057" y="111854"/>
                    <a:pt x="398676" y="111854"/>
                    <a:pt x="395088" y="111172"/>
                  </a:cubicBezTo>
                  <a:cubicBezTo>
                    <a:pt x="389708" y="109808"/>
                    <a:pt x="384327" y="111172"/>
                    <a:pt x="380739" y="111854"/>
                  </a:cubicBezTo>
                  <a:cubicBezTo>
                    <a:pt x="375359" y="112536"/>
                    <a:pt x="371771" y="113900"/>
                    <a:pt x="368184" y="114582"/>
                  </a:cubicBezTo>
                  <a:cubicBezTo>
                    <a:pt x="369978" y="115264"/>
                    <a:pt x="369978" y="115946"/>
                    <a:pt x="371771" y="116628"/>
                  </a:cubicBezTo>
                  <a:lnTo>
                    <a:pt x="366390" y="116628"/>
                  </a:lnTo>
                  <a:cubicBezTo>
                    <a:pt x="366390" y="117310"/>
                    <a:pt x="364597" y="117992"/>
                    <a:pt x="364597" y="118674"/>
                  </a:cubicBezTo>
                  <a:cubicBezTo>
                    <a:pt x="362803" y="118674"/>
                    <a:pt x="361009" y="117992"/>
                    <a:pt x="361009" y="117992"/>
                  </a:cubicBezTo>
                  <a:cubicBezTo>
                    <a:pt x="355629" y="119356"/>
                    <a:pt x="350248" y="120721"/>
                    <a:pt x="344867" y="121403"/>
                  </a:cubicBezTo>
                  <a:cubicBezTo>
                    <a:pt x="343073" y="121403"/>
                    <a:pt x="341280" y="122085"/>
                    <a:pt x="341280" y="122085"/>
                  </a:cubicBezTo>
                  <a:cubicBezTo>
                    <a:pt x="334105" y="121403"/>
                    <a:pt x="325137" y="122085"/>
                    <a:pt x="319756" y="120038"/>
                  </a:cubicBezTo>
                  <a:cubicBezTo>
                    <a:pt x="316169" y="118674"/>
                    <a:pt x="310788" y="117992"/>
                    <a:pt x="307200" y="116628"/>
                  </a:cubicBezTo>
                  <a:cubicBezTo>
                    <a:pt x="301820" y="115264"/>
                    <a:pt x="294645" y="115946"/>
                    <a:pt x="289264" y="119356"/>
                  </a:cubicBezTo>
                  <a:lnTo>
                    <a:pt x="264153" y="109808"/>
                  </a:lnTo>
                  <a:cubicBezTo>
                    <a:pt x="262360" y="110490"/>
                    <a:pt x="258772" y="111172"/>
                    <a:pt x="256979" y="111854"/>
                  </a:cubicBezTo>
                  <a:cubicBezTo>
                    <a:pt x="255185" y="111854"/>
                    <a:pt x="255185" y="112536"/>
                    <a:pt x="253392" y="112536"/>
                  </a:cubicBezTo>
                  <a:cubicBezTo>
                    <a:pt x="246217" y="113218"/>
                    <a:pt x="239042" y="113900"/>
                    <a:pt x="230074" y="114582"/>
                  </a:cubicBezTo>
                  <a:cubicBezTo>
                    <a:pt x="224693" y="115264"/>
                    <a:pt x="221106" y="115946"/>
                    <a:pt x="221106" y="118674"/>
                  </a:cubicBezTo>
                  <a:cubicBezTo>
                    <a:pt x="213932" y="120038"/>
                    <a:pt x="206757" y="119356"/>
                    <a:pt x="201376" y="122085"/>
                  </a:cubicBezTo>
                  <a:lnTo>
                    <a:pt x="195995" y="122085"/>
                  </a:lnTo>
                  <a:cubicBezTo>
                    <a:pt x="185233" y="120038"/>
                    <a:pt x="176265" y="120721"/>
                    <a:pt x="169091" y="124131"/>
                  </a:cubicBezTo>
                  <a:cubicBezTo>
                    <a:pt x="167297" y="124813"/>
                    <a:pt x="165503" y="124813"/>
                    <a:pt x="161916" y="124813"/>
                  </a:cubicBezTo>
                  <a:cubicBezTo>
                    <a:pt x="152948" y="124131"/>
                    <a:pt x="145774" y="126177"/>
                    <a:pt x="138599" y="128223"/>
                  </a:cubicBezTo>
                  <a:cubicBezTo>
                    <a:pt x="135012" y="129587"/>
                    <a:pt x="131424" y="130269"/>
                    <a:pt x="126044" y="130269"/>
                  </a:cubicBezTo>
                  <a:cubicBezTo>
                    <a:pt x="117075" y="130951"/>
                    <a:pt x="109901" y="130951"/>
                    <a:pt x="100933" y="130951"/>
                  </a:cubicBezTo>
                  <a:cubicBezTo>
                    <a:pt x="100933" y="130951"/>
                    <a:pt x="99139" y="130951"/>
                    <a:pt x="99139" y="131633"/>
                  </a:cubicBezTo>
                  <a:cubicBezTo>
                    <a:pt x="91965" y="135043"/>
                    <a:pt x="82996" y="135043"/>
                    <a:pt x="72235" y="135043"/>
                  </a:cubicBezTo>
                  <a:cubicBezTo>
                    <a:pt x="61473" y="135043"/>
                    <a:pt x="50711" y="135725"/>
                    <a:pt x="41743" y="139136"/>
                  </a:cubicBezTo>
                  <a:cubicBezTo>
                    <a:pt x="36362" y="141182"/>
                    <a:pt x="29187" y="142546"/>
                    <a:pt x="22013" y="144592"/>
                  </a:cubicBezTo>
                  <a:cubicBezTo>
                    <a:pt x="20219" y="144592"/>
                    <a:pt x="18426" y="145274"/>
                    <a:pt x="18426" y="145274"/>
                  </a:cubicBezTo>
                  <a:cubicBezTo>
                    <a:pt x="13045" y="145274"/>
                    <a:pt x="5870" y="144592"/>
                    <a:pt x="489" y="144592"/>
                  </a:cubicBezTo>
                  <a:cubicBezTo>
                    <a:pt x="-1304" y="152776"/>
                    <a:pt x="2283" y="161643"/>
                    <a:pt x="4077" y="170509"/>
                  </a:cubicBezTo>
                  <a:close/>
                </a:path>
              </a:pathLst>
            </a:custGeom>
            <a:blipFill>
              <a:blip r:embed="rId3"/>
              <a:stretch>
                <a:fillRect l="-100" t="-36835" r="-32" b="-36827"/>
              </a:stretch>
            </a:blipFill>
          </p:spPr>
          <p:txBody>
            <a:bodyPr/>
            <a:lstStyle/>
            <a:p>
              <a:endParaRPr lang="en-US"/>
            </a:p>
          </p:txBody>
        </p:sp>
      </p:grpSp>
      <p:grpSp>
        <p:nvGrpSpPr>
          <p:cNvPr id="5" name="Group 5"/>
          <p:cNvGrpSpPr/>
          <p:nvPr/>
        </p:nvGrpSpPr>
        <p:grpSpPr>
          <a:xfrm rot="-1321440">
            <a:off x="11727331" y="8957184"/>
            <a:ext cx="10297327" cy="6048090"/>
            <a:chOff x="0" y="0"/>
            <a:chExt cx="3095810" cy="1818311"/>
          </a:xfrm>
        </p:grpSpPr>
        <p:sp>
          <p:nvSpPr>
            <p:cNvPr id="6" name="Freeform 6"/>
            <p:cNvSpPr/>
            <p:nvPr/>
          </p:nvSpPr>
          <p:spPr>
            <a:xfrm>
              <a:off x="3098" y="0"/>
              <a:ext cx="3089354" cy="1819966"/>
            </a:xfrm>
            <a:custGeom>
              <a:avLst/>
              <a:gdLst/>
              <a:ahLst/>
              <a:cxnLst/>
              <a:rect l="l" t="t" r="r" b="b"/>
              <a:pathLst>
                <a:path w="3089354" h="1819966">
                  <a:moveTo>
                    <a:pt x="4077" y="170509"/>
                  </a:moveTo>
                  <a:cubicBezTo>
                    <a:pt x="18426" y="228482"/>
                    <a:pt x="22013" y="286456"/>
                    <a:pt x="23806" y="345111"/>
                  </a:cubicBezTo>
                  <a:cubicBezTo>
                    <a:pt x="32775" y="556542"/>
                    <a:pt x="29187" y="767974"/>
                    <a:pt x="23806" y="979405"/>
                  </a:cubicBezTo>
                  <a:cubicBezTo>
                    <a:pt x="18426" y="1191519"/>
                    <a:pt x="11251" y="1403632"/>
                    <a:pt x="11251" y="1616428"/>
                  </a:cubicBezTo>
                  <a:cubicBezTo>
                    <a:pt x="11251" y="1618474"/>
                    <a:pt x="11251" y="1620520"/>
                    <a:pt x="9457" y="1622566"/>
                  </a:cubicBezTo>
                  <a:cubicBezTo>
                    <a:pt x="14838" y="1623248"/>
                    <a:pt x="20219" y="1624612"/>
                    <a:pt x="25600" y="1625976"/>
                  </a:cubicBezTo>
                  <a:cubicBezTo>
                    <a:pt x="32775" y="1628022"/>
                    <a:pt x="38156" y="1631433"/>
                    <a:pt x="45330" y="1634843"/>
                  </a:cubicBezTo>
                  <a:cubicBezTo>
                    <a:pt x="61473" y="1642345"/>
                    <a:pt x="77615" y="1649848"/>
                    <a:pt x="91965" y="1657350"/>
                  </a:cubicBezTo>
                  <a:cubicBezTo>
                    <a:pt x="108107" y="1666217"/>
                    <a:pt x="124250" y="1674401"/>
                    <a:pt x="140393" y="1683267"/>
                  </a:cubicBezTo>
                  <a:cubicBezTo>
                    <a:pt x="147567" y="1687360"/>
                    <a:pt x="154742" y="1691452"/>
                    <a:pt x="161916" y="1694862"/>
                  </a:cubicBezTo>
                  <a:cubicBezTo>
                    <a:pt x="167297" y="1697590"/>
                    <a:pt x="176265" y="1698954"/>
                    <a:pt x="181646" y="1701000"/>
                  </a:cubicBezTo>
                  <a:cubicBezTo>
                    <a:pt x="199583" y="1706457"/>
                    <a:pt x="219312" y="1711913"/>
                    <a:pt x="237249" y="1717369"/>
                  </a:cubicBezTo>
                  <a:cubicBezTo>
                    <a:pt x="255185" y="1722826"/>
                    <a:pt x="273121" y="1727600"/>
                    <a:pt x="294645" y="1731010"/>
                  </a:cubicBezTo>
                  <a:cubicBezTo>
                    <a:pt x="343073" y="1739194"/>
                    <a:pt x="389708" y="1748061"/>
                    <a:pt x="438136" y="1756245"/>
                  </a:cubicBezTo>
                  <a:cubicBezTo>
                    <a:pt x="465040" y="1761020"/>
                    <a:pt x="491945" y="1765112"/>
                    <a:pt x="520643" y="1769886"/>
                  </a:cubicBezTo>
                  <a:cubicBezTo>
                    <a:pt x="522436" y="1770568"/>
                    <a:pt x="527817" y="1769886"/>
                    <a:pt x="529611" y="1769886"/>
                  </a:cubicBezTo>
                  <a:lnTo>
                    <a:pt x="540373" y="1769886"/>
                  </a:lnTo>
                  <a:lnTo>
                    <a:pt x="542166" y="1770568"/>
                  </a:lnTo>
                  <a:cubicBezTo>
                    <a:pt x="545754" y="1767158"/>
                    <a:pt x="549341" y="1764430"/>
                    <a:pt x="554722" y="1761020"/>
                  </a:cubicBezTo>
                  <a:cubicBezTo>
                    <a:pt x="560103" y="1758291"/>
                    <a:pt x="563690" y="1753517"/>
                    <a:pt x="576245" y="1753517"/>
                  </a:cubicBezTo>
                  <a:cubicBezTo>
                    <a:pt x="576245" y="1753517"/>
                    <a:pt x="578039" y="1753517"/>
                    <a:pt x="578039" y="1752835"/>
                  </a:cubicBezTo>
                  <a:cubicBezTo>
                    <a:pt x="583420" y="1749425"/>
                    <a:pt x="592388" y="1748743"/>
                    <a:pt x="603150" y="1748061"/>
                  </a:cubicBezTo>
                  <a:cubicBezTo>
                    <a:pt x="613912" y="1747379"/>
                    <a:pt x="622880" y="1745333"/>
                    <a:pt x="631848" y="1743969"/>
                  </a:cubicBezTo>
                  <a:cubicBezTo>
                    <a:pt x="633642" y="1743969"/>
                    <a:pt x="633642" y="1743287"/>
                    <a:pt x="635435" y="1743287"/>
                  </a:cubicBezTo>
                  <a:cubicBezTo>
                    <a:pt x="647991" y="1744651"/>
                    <a:pt x="656959" y="1741241"/>
                    <a:pt x="667721" y="1739877"/>
                  </a:cubicBezTo>
                  <a:lnTo>
                    <a:pt x="669514" y="1739877"/>
                  </a:lnTo>
                  <a:cubicBezTo>
                    <a:pt x="680276" y="1739877"/>
                    <a:pt x="689244" y="1737830"/>
                    <a:pt x="700006" y="1737148"/>
                  </a:cubicBezTo>
                  <a:cubicBezTo>
                    <a:pt x="708974" y="1736466"/>
                    <a:pt x="717942" y="1736466"/>
                    <a:pt x="726911" y="1734420"/>
                  </a:cubicBezTo>
                  <a:cubicBezTo>
                    <a:pt x="735879" y="1732374"/>
                    <a:pt x="746641" y="1731010"/>
                    <a:pt x="755609" y="1729646"/>
                  </a:cubicBezTo>
                  <a:cubicBezTo>
                    <a:pt x="764577" y="1728282"/>
                    <a:pt x="773545" y="1727600"/>
                    <a:pt x="782513" y="1726236"/>
                  </a:cubicBezTo>
                  <a:lnTo>
                    <a:pt x="791481" y="1726236"/>
                  </a:lnTo>
                  <a:cubicBezTo>
                    <a:pt x="800450" y="1726236"/>
                    <a:pt x="807624" y="1726236"/>
                    <a:pt x="814799" y="1724190"/>
                  </a:cubicBezTo>
                  <a:lnTo>
                    <a:pt x="818386" y="1724190"/>
                  </a:lnTo>
                  <a:cubicBezTo>
                    <a:pt x="827354" y="1724190"/>
                    <a:pt x="838116" y="1724872"/>
                    <a:pt x="847084" y="1724872"/>
                  </a:cubicBezTo>
                  <a:lnTo>
                    <a:pt x="854258" y="1724872"/>
                  </a:lnTo>
                  <a:cubicBezTo>
                    <a:pt x="863227" y="1724190"/>
                    <a:pt x="866814" y="1726918"/>
                    <a:pt x="872195" y="1728282"/>
                  </a:cubicBezTo>
                  <a:cubicBezTo>
                    <a:pt x="881163" y="1732374"/>
                    <a:pt x="891925" y="1733056"/>
                    <a:pt x="906274" y="1732374"/>
                  </a:cubicBezTo>
                  <a:cubicBezTo>
                    <a:pt x="918829" y="1731692"/>
                    <a:pt x="929591" y="1731010"/>
                    <a:pt x="942147" y="1731010"/>
                  </a:cubicBezTo>
                  <a:cubicBezTo>
                    <a:pt x="947527" y="1731010"/>
                    <a:pt x="954702" y="1731692"/>
                    <a:pt x="960083" y="1732374"/>
                  </a:cubicBezTo>
                  <a:cubicBezTo>
                    <a:pt x="965464" y="1733056"/>
                    <a:pt x="969051" y="1733738"/>
                    <a:pt x="974432" y="1734420"/>
                  </a:cubicBezTo>
                  <a:lnTo>
                    <a:pt x="979813" y="1736466"/>
                  </a:lnTo>
                  <a:cubicBezTo>
                    <a:pt x="979813" y="1736466"/>
                    <a:pt x="981606" y="1738512"/>
                    <a:pt x="983400" y="1739194"/>
                  </a:cubicBezTo>
                  <a:cubicBezTo>
                    <a:pt x="986987" y="1739877"/>
                    <a:pt x="990575" y="1739877"/>
                    <a:pt x="992368" y="1740558"/>
                  </a:cubicBezTo>
                  <a:lnTo>
                    <a:pt x="994162" y="1741241"/>
                  </a:lnTo>
                  <a:cubicBezTo>
                    <a:pt x="1003130" y="1739194"/>
                    <a:pt x="1006717" y="1742605"/>
                    <a:pt x="1012098" y="1743287"/>
                  </a:cubicBezTo>
                  <a:cubicBezTo>
                    <a:pt x="1019273" y="1744651"/>
                    <a:pt x="1024654" y="1746015"/>
                    <a:pt x="1031828" y="1748061"/>
                  </a:cubicBezTo>
                  <a:cubicBezTo>
                    <a:pt x="1031828" y="1747379"/>
                    <a:pt x="1031828" y="1746697"/>
                    <a:pt x="1033622" y="1746015"/>
                  </a:cubicBezTo>
                  <a:cubicBezTo>
                    <a:pt x="1044384" y="1746697"/>
                    <a:pt x="1056939" y="1746697"/>
                    <a:pt x="1067701" y="1749425"/>
                  </a:cubicBezTo>
                  <a:cubicBezTo>
                    <a:pt x="1069494" y="1748061"/>
                    <a:pt x="1073082" y="1746697"/>
                    <a:pt x="1076669" y="1745333"/>
                  </a:cubicBezTo>
                  <a:cubicBezTo>
                    <a:pt x="1076669" y="1745333"/>
                    <a:pt x="1076669" y="1744651"/>
                    <a:pt x="1078463" y="1744651"/>
                  </a:cubicBezTo>
                  <a:cubicBezTo>
                    <a:pt x="1087431" y="1743969"/>
                    <a:pt x="1092812" y="1741923"/>
                    <a:pt x="1094605" y="1738512"/>
                  </a:cubicBezTo>
                  <a:cubicBezTo>
                    <a:pt x="1096399" y="1737148"/>
                    <a:pt x="1096399" y="1735784"/>
                    <a:pt x="1096399" y="1735102"/>
                  </a:cubicBezTo>
                  <a:cubicBezTo>
                    <a:pt x="1103574" y="1733738"/>
                    <a:pt x="1108954" y="1732374"/>
                    <a:pt x="1116129" y="1731010"/>
                  </a:cubicBezTo>
                  <a:lnTo>
                    <a:pt x="1116129" y="1729646"/>
                  </a:lnTo>
                  <a:cubicBezTo>
                    <a:pt x="1110748" y="1726236"/>
                    <a:pt x="1110748" y="1725554"/>
                    <a:pt x="1119716" y="1724190"/>
                  </a:cubicBezTo>
                  <a:cubicBezTo>
                    <a:pt x="1121510" y="1723508"/>
                    <a:pt x="1121510" y="1722826"/>
                    <a:pt x="1123303" y="1722826"/>
                  </a:cubicBezTo>
                  <a:cubicBezTo>
                    <a:pt x="1126891" y="1722144"/>
                    <a:pt x="1130478" y="1721462"/>
                    <a:pt x="1132272" y="1720779"/>
                  </a:cubicBezTo>
                  <a:cubicBezTo>
                    <a:pt x="1132272" y="1720779"/>
                    <a:pt x="1132272" y="1721462"/>
                    <a:pt x="1134065" y="1721462"/>
                  </a:cubicBezTo>
                  <a:lnTo>
                    <a:pt x="1134065" y="1720097"/>
                  </a:lnTo>
                  <a:cubicBezTo>
                    <a:pt x="1144827" y="1718733"/>
                    <a:pt x="1155589" y="1717369"/>
                    <a:pt x="1166351" y="1715323"/>
                  </a:cubicBezTo>
                  <a:cubicBezTo>
                    <a:pt x="1171732" y="1713959"/>
                    <a:pt x="1177112" y="1713277"/>
                    <a:pt x="1184287" y="1714641"/>
                  </a:cubicBezTo>
                  <a:cubicBezTo>
                    <a:pt x="1187874" y="1715323"/>
                    <a:pt x="1191461" y="1714641"/>
                    <a:pt x="1195049" y="1713959"/>
                  </a:cubicBezTo>
                  <a:cubicBezTo>
                    <a:pt x="1204017" y="1712595"/>
                    <a:pt x="1212985" y="1711913"/>
                    <a:pt x="1221953" y="1710549"/>
                  </a:cubicBezTo>
                  <a:cubicBezTo>
                    <a:pt x="1229128" y="1709867"/>
                    <a:pt x="1234509" y="1708503"/>
                    <a:pt x="1241683" y="1707139"/>
                  </a:cubicBezTo>
                  <a:cubicBezTo>
                    <a:pt x="1241683" y="1707139"/>
                    <a:pt x="1243477" y="1705775"/>
                    <a:pt x="1241683" y="1705093"/>
                  </a:cubicBezTo>
                  <a:cubicBezTo>
                    <a:pt x="1241683" y="1704411"/>
                    <a:pt x="1239890" y="1703046"/>
                    <a:pt x="1239890" y="1702365"/>
                  </a:cubicBezTo>
                  <a:cubicBezTo>
                    <a:pt x="1245270" y="1701000"/>
                    <a:pt x="1248858" y="1699636"/>
                    <a:pt x="1252445" y="1699636"/>
                  </a:cubicBezTo>
                  <a:cubicBezTo>
                    <a:pt x="1257826" y="1698954"/>
                    <a:pt x="1265000" y="1698954"/>
                    <a:pt x="1272175" y="1698272"/>
                  </a:cubicBezTo>
                  <a:cubicBezTo>
                    <a:pt x="1277556" y="1692134"/>
                    <a:pt x="1288318" y="1690770"/>
                    <a:pt x="1300873" y="1692816"/>
                  </a:cubicBezTo>
                  <a:lnTo>
                    <a:pt x="1304460" y="1691452"/>
                  </a:lnTo>
                  <a:cubicBezTo>
                    <a:pt x="1306254" y="1692134"/>
                    <a:pt x="1306254" y="1692134"/>
                    <a:pt x="1306254" y="1692816"/>
                  </a:cubicBezTo>
                  <a:cubicBezTo>
                    <a:pt x="1311635" y="1691452"/>
                    <a:pt x="1317016" y="1690088"/>
                    <a:pt x="1322397" y="1689406"/>
                  </a:cubicBezTo>
                  <a:cubicBezTo>
                    <a:pt x="1327778" y="1688042"/>
                    <a:pt x="1333159" y="1686678"/>
                    <a:pt x="1340333" y="1688042"/>
                  </a:cubicBezTo>
                  <a:cubicBezTo>
                    <a:pt x="1340333" y="1684631"/>
                    <a:pt x="1345714" y="1684631"/>
                    <a:pt x="1351095" y="1685314"/>
                  </a:cubicBezTo>
                  <a:cubicBezTo>
                    <a:pt x="1354682" y="1685314"/>
                    <a:pt x="1360063" y="1684631"/>
                    <a:pt x="1363650" y="1683950"/>
                  </a:cubicBezTo>
                  <a:cubicBezTo>
                    <a:pt x="1365444" y="1683950"/>
                    <a:pt x="1369031" y="1683267"/>
                    <a:pt x="1370825" y="1683950"/>
                  </a:cubicBezTo>
                  <a:cubicBezTo>
                    <a:pt x="1377999" y="1685996"/>
                    <a:pt x="1388761" y="1686678"/>
                    <a:pt x="1395936" y="1690088"/>
                  </a:cubicBezTo>
                  <a:cubicBezTo>
                    <a:pt x="1401317" y="1692816"/>
                    <a:pt x="1410285" y="1694180"/>
                    <a:pt x="1413872" y="1698272"/>
                  </a:cubicBezTo>
                  <a:cubicBezTo>
                    <a:pt x="1415666" y="1699636"/>
                    <a:pt x="1422840" y="1701000"/>
                    <a:pt x="1426427" y="1701682"/>
                  </a:cubicBezTo>
                  <a:cubicBezTo>
                    <a:pt x="1426427" y="1701682"/>
                    <a:pt x="1428221" y="1701682"/>
                    <a:pt x="1430015" y="1702365"/>
                  </a:cubicBezTo>
                  <a:cubicBezTo>
                    <a:pt x="1431808" y="1704411"/>
                    <a:pt x="1437189" y="1703729"/>
                    <a:pt x="1440776" y="1703046"/>
                  </a:cubicBezTo>
                  <a:cubicBezTo>
                    <a:pt x="1444364" y="1703046"/>
                    <a:pt x="1447951" y="1702365"/>
                    <a:pt x="1449745" y="1704411"/>
                  </a:cubicBezTo>
                  <a:cubicBezTo>
                    <a:pt x="1449745" y="1705093"/>
                    <a:pt x="1455126" y="1705775"/>
                    <a:pt x="1456919" y="1706457"/>
                  </a:cubicBezTo>
                  <a:cubicBezTo>
                    <a:pt x="1462300" y="1707821"/>
                    <a:pt x="1467681" y="1709185"/>
                    <a:pt x="1471268" y="1710549"/>
                  </a:cubicBezTo>
                  <a:cubicBezTo>
                    <a:pt x="1473062" y="1711231"/>
                    <a:pt x="1474855" y="1711913"/>
                    <a:pt x="1474855" y="1712595"/>
                  </a:cubicBezTo>
                  <a:cubicBezTo>
                    <a:pt x="1474855" y="1714641"/>
                    <a:pt x="1480236" y="1716005"/>
                    <a:pt x="1485617" y="1716005"/>
                  </a:cubicBezTo>
                  <a:cubicBezTo>
                    <a:pt x="1492792" y="1716687"/>
                    <a:pt x="1498173" y="1716687"/>
                    <a:pt x="1505347" y="1717369"/>
                  </a:cubicBezTo>
                  <a:cubicBezTo>
                    <a:pt x="1507141" y="1717369"/>
                    <a:pt x="1507141" y="1718733"/>
                    <a:pt x="1508935" y="1718733"/>
                  </a:cubicBezTo>
                  <a:cubicBezTo>
                    <a:pt x="1510728" y="1720097"/>
                    <a:pt x="1512522" y="1722144"/>
                    <a:pt x="1519696" y="1720779"/>
                  </a:cubicBezTo>
                  <a:cubicBezTo>
                    <a:pt x="1523284" y="1720097"/>
                    <a:pt x="1534045" y="1721462"/>
                    <a:pt x="1535839" y="1722826"/>
                  </a:cubicBezTo>
                  <a:cubicBezTo>
                    <a:pt x="1539426" y="1727600"/>
                    <a:pt x="1551982" y="1727600"/>
                    <a:pt x="1560950" y="1728964"/>
                  </a:cubicBezTo>
                  <a:cubicBezTo>
                    <a:pt x="1562744" y="1728964"/>
                    <a:pt x="1564537" y="1728964"/>
                    <a:pt x="1564537" y="1729646"/>
                  </a:cubicBezTo>
                  <a:cubicBezTo>
                    <a:pt x="1569918" y="1732374"/>
                    <a:pt x="1577093" y="1733056"/>
                    <a:pt x="1584267" y="1734420"/>
                  </a:cubicBezTo>
                  <a:cubicBezTo>
                    <a:pt x="1591442" y="1735784"/>
                    <a:pt x="1598616" y="1738512"/>
                    <a:pt x="1605791" y="1741241"/>
                  </a:cubicBezTo>
                  <a:lnTo>
                    <a:pt x="1614759" y="1744651"/>
                  </a:lnTo>
                  <a:cubicBezTo>
                    <a:pt x="1616553" y="1745333"/>
                    <a:pt x="1618346" y="1745333"/>
                    <a:pt x="1620140" y="1745333"/>
                  </a:cubicBezTo>
                  <a:cubicBezTo>
                    <a:pt x="1625521" y="1745333"/>
                    <a:pt x="1630901" y="1744651"/>
                    <a:pt x="1634489" y="1746697"/>
                  </a:cubicBezTo>
                  <a:cubicBezTo>
                    <a:pt x="1634489" y="1746697"/>
                    <a:pt x="1636282" y="1747379"/>
                    <a:pt x="1638076" y="1747379"/>
                  </a:cubicBezTo>
                  <a:cubicBezTo>
                    <a:pt x="1652425" y="1746697"/>
                    <a:pt x="1661393" y="1750107"/>
                    <a:pt x="1670361" y="1753517"/>
                  </a:cubicBezTo>
                  <a:cubicBezTo>
                    <a:pt x="1673949" y="1754881"/>
                    <a:pt x="1681123" y="1755563"/>
                    <a:pt x="1684710" y="1755563"/>
                  </a:cubicBezTo>
                  <a:cubicBezTo>
                    <a:pt x="1695472" y="1756927"/>
                    <a:pt x="1708028" y="1757610"/>
                    <a:pt x="1716996" y="1760338"/>
                  </a:cubicBezTo>
                  <a:cubicBezTo>
                    <a:pt x="1722377" y="1761702"/>
                    <a:pt x="1729551" y="1763748"/>
                    <a:pt x="1734932" y="1763748"/>
                  </a:cubicBezTo>
                  <a:cubicBezTo>
                    <a:pt x="1743900" y="1763748"/>
                    <a:pt x="1747488" y="1766476"/>
                    <a:pt x="1751075" y="1768522"/>
                  </a:cubicBezTo>
                  <a:cubicBezTo>
                    <a:pt x="1761837" y="1769204"/>
                    <a:pt x="1772598" y="1769204"/>
                    <a:pt x="1777980" y="1773296"/>
                  </a:cubicBezTo>
                  <a:cubicBezTo>
                    <a:pt x="1777980" y="1773978"/>
                    <a:pt x="1779773" y="1773978"/>
                    <a:pt x="1781567" y="1773978"/>
                  </a:cubicBezTo>
                  <a:cubicBezTo>
                    <a:pt x="1788741" y="1774660"/>
                    <a:pt x="1795916" y="1775342"/>
                    <a:pt x="1803090" y="1776706"/>
                  </a:cubicBezTo>
                  <a:cubicBezTo>
                    <a:pt x="1806678" y="1777389"/>
                    <a:pt x="1810265" y="1778752"/>
                    <a:pt x="1815646" y="1780117"/>
                  </a:cubicBezTo>
                  <a:cubicBezTo>
                    <a:pt x="1817439" y="1780117"/>
                    <a:pt x="1817439" y="1780799"/>
                    <a:pt x="1819233" y="1780799"/>
                  </a:cubicBezTo>
                  <a:cubicBezTo>
                    <a:pt x="1831788" y="1780799"/>
                    <a:pt x="1835376" y="1784209"/>
                    <a:pt x="1842550" y="1786937"/>
                  </a:cubicBezTo>
                  <a:cubicBezTo>
                    <a:pt x="1853312" y="1790347"/>
                    <a:pt x="1865868" y="1793757"/>
                    <a:pt x="1874836" y="1797850"/>
                  </a:cubicBezTo>
                  <a:cubicBezTo>
                    <a:pt x="1880217" y="1800578"/>
                    <a:pt x="1889185" y="1801942"/>
                    <a:pt x="1894566" y="1803306"/>
                  </a:cubicBezTo>
                  <a:lnTo>
                    <a:pt x="1905327" y="1805352"/>
                  </a:lnTo>
                  <a:cubicBezTo>
                    <a:pt x="1908915" y="1806716"/>
                    <a:pt x="1912502" y="1808080"/>
                    <a:pt x="1917883" y="1809444"/>
                  </a:cubicBezTo>
                  <a:cubicBezTo>
                    <a:pt x="1923264" y="1810126"/>
                    <a:pt x="1925057" y="1812854"/>
                    <a:pt x="1932232" y="1812173"/>
                  </a:cubicBezTo>
                  <a:cubicBezTo>
                    <a:pt x="1935819" y="1812173"/>
                    <a:pt x="1939406" y="1812854"/>
                    <a:pt x="1942994" y="1813536"/>
                  </a:cubicBezTo>
                  <a:cubicBezTo>
                    <a:pt x="1948375" y="1814901"/>
                    <a:pt x="1950168" y="1816265"/>
                    <a:pt x="1957343" y="1816265"/>
                  </a:cubicBezTo>
                  <a:cubicBezTo>
                    <a:pt x="1960930" y="1816265"/>
                    <a:pt x="1964517" y="1817629"/>
                    <a:pt x="1966311" y="1818311"/>
                  </a:cubicBezTo>
                  <a:cubicBezTo>
                    <a:pt x="1975279" y="1820851"/>
                    <a:pt x="1984247" y="1820851"/>
                    <a:pt x="1989628" y="1815583"/>
                  </a:cubicBezTo>
                  <a:lnTo>
                    <a:pt x="1991422" y="1814901"/>
                  </a:lnTo>
                  <a:cubicBezTo>
                    <a:pt x="1998596" y="1816265"/>
                    <a:pt x="1998596" y="1813536"/>
                    <a:pt x="2000390" y="1812173"/>
                  </a:cubicBezTo>
                  <a:cubicBezTo>
                    <a:pt x="2002184" y="1811490"/>
                    <a:pt x="2005771" y="1810808"/>
                    <a:pt x="2007564" y="1810126"/>
                  </a:cubicBezTo>
                  <a:cubicBezTo>
                    <a:pt x="2011152" y="1808762"/>
                    <a:pt x="2014739" y="1808080"/>
                    <a:pt x="2020120" y="1806716"/>
                  </a:cubicBezTo>
                  <a:cubicBezTo>
                    <a:pt x="2021913" y="1806034"/>
                    <a:pt x="2025501" y="1805352"/>
                    <a:pt x="2027295" y="1805352"/>
                  </a:cubicBezTo>
                  <a:cubicBezTo>
                    <a:pt x="2036263" y="1805352"/>
                    <a:pt x="2041643" y="1803988"/>
                    <a:pt x="2048818" y="1801260"/>
                  </a:cubicBezTo>
                  <a:cubicBezTo>
                    <a:pt x="2054199" y="1799214"/>
                    <a:pt x="2063167" y="1797850"/>
                    <a:pt x="2070342" y="1796485"/>
                  </a:cubicBezTo>
                  <a:cubicBezTo>
                    <a:pt x="2077516" y="1795122"/>
                    <a:pt x="2084691" y="1793757"/>
                    <a:pt x="2093659" y="1793075"/>
                  </a:cubicBezTo>
                  <a:cubicBezTo>
                    <a:pt x="2099040" y="1792393"/>
                    <a:pt x="2104421" y="1792393"/>
                    <a:pt x="2109802" y="1792393"/>
                  </a:cubicBezTo>
                  <a:lnTo>
                    <a:pt x="2113389" y="1792393"/>
                  </a:lnTo>
                  <a:cubicBezTo>
                    <a:pt x="2120563" y="1791029"/>
                    <a:pt x="2127738" y="1788983"/>
                    <a:pt x="2136706" y="1787619"/>
                  </a:cubicBezTo>
                  <a:lnTo>
                    <a:pt x="2142087" y="1787619"/>
                  </a:lnTo>
                  <a:cubicBezTo>
                    <a:pt x="2151055" y="1788983"/>
                    <a:pt x="2160023" y="1788983"/>
                    <a:pt x="2168991" y="1786255"/>
                  </a:cubicBezTo>
                  <a:cubicBezTo>
                    <a:pt x="2170785" y="1785573"/>
                    <a:pt x="2174372" y="1784891"/>
                    <a:pt x="2176166" y="1784209"/>
                  </a:cubicBezTo>
                  <a:cubicBezTo>
                    <a:pt x="2185134" y="1785573"/>
                    <a:pt x="2194102" y="1788301"/>
                    <a:pt x="2204864" y="1788301"/>
                  </a:cubicBezTo>
                  <a:cubicBezTo>
                    <a:pt x="2208451" y="1788301"/>
                    <a:pt x="2213832" y="1787619"/>
                    <a:pt x="2217420" y="1786937"/>
                  </a:cubicBezTo>
                  <a:cubicBezTo>
                    <a:pt x="2224594" y="1786937"/>
                    <a:pt x="2231768" y="1786937"/>
                    <a:pt x="2237149" y="1786255"/>
                  </a:cubicBezTo>
                  <a:cubicBezTo>
                    <a:pt x="2244324" y="1785573"/>
                    <a:pt x="2253292" y="1786255"/>
                    <a:pt x="2260467" y="1784891"/>
                  </a:cubicBezTo>
                  <a:cubicBezTo>
                    <a:pt x="2264054" y="1781481"/>
                    <a:pt x="2265848" y="1781481"/>
                    <a:pt x="2274816" y="1782163"/>
                  </a:cubicBezTo>
                  <a:cubicBezTo>
                    <a:pt x="2285577" y="1782845"/>
                    <a:pt x="2292752" y="1782163"/>
                    <a:pt x="2299927" y="1778752"/>
                  </a:cubicBezTo>
                  <a:cubicBezTo>
                    <a:pt x="2303514" y="1776706"/>
                    <a:pt x="2312482" y="1776706"/>
                    <a:pt x="2317863" y="1775342"/>
                  </a:cubicBezTo>
                  <a:cubicBezTo>
                    <a:pt x="2319657" y="1775342"/>
                    <a:pt x="2321450" y="1774660"/>
                    <a:pt x="2323244" y="1774660"/>
                  </a:cubicBezTo>
                  <a:cubicBezTo>
                    <a:pt x="2326831" y="1773978"/>
                    <a:pt x="2328625" y="1773978"/>
                    <a:pt x="2332212" y="1773296"/>
                  </a:cubicBezTo>
                  <a:cubicBezTo>
                    <a:pt x="2341180" y="1771932"/>
                    <a:pt x="2350148" y="1771250"/>
                    <a:pt x="2359116" y="1769204"/>
                  </a:cubicBezTo>
                  <a:cubicBezTo>
                    <a:pt x="2368085" y="1767158"/>
                    <a:pt x="2375259" y="1765794"/>
                    <a:pt x="2384227" y="1768522"/>
                  </a:cubicBezTo>
                  <a:lnTo>
                    <a:pt x="2387815" y="1768522"/>
                  </a:lnTo>
                  <a:cubicBezTo>
                    <a:pt x="2391402" y="1767840"/>
                    <a:pt x="2393196" y="1767840"/>
                    <a:pt x="2396783" y="1767158"/>
                  </a:cubicBezTo>
                  <a:cubicBezTo>
                    <a:pt x="2396783" y="1765112"/>
                    <a:pt x="2396783" y="1762384"/>
                    <a:pt x="2403957" y="1760338"/>
                  </a:cubicBezTo>
                  <a:cubicBezTo>
                    <a:pt x="2405751" y="1759656"/>
                    <a:pt x="2405751" y="1758291"/>
                    <a:pt x="2409338" y="1757610"/>
                  </a:cubicBezTo>
                  <a:cubicBezTo>
                    <a:pt x="2412925" y="1756245"/>
                    <a:pt x="2418306" y="1756245"/>
                    <a:pt x="2421894" y="1756927"/>
                  </a:cubicBezTo>
                  <a:cubicBezTo>
                    <a:pt x="2423687" y="1757610"/>
                    <a:pt x="2427275" y="1756927"/>
                    <a:pt x="2429068" y="1756927"/>
                  </a:cubicBezTo>
                  <a:cubicBezTo>
                    <a:pt x="2439830" y="1756245"/>
                    <a:pt x="2452385" y="1756245"/>
                    <a:pt x="2463147" y="1755563"/>
                  </a:cubicBezTo>
                  <a:cubicBezTo>
                    <a:pt x="2473909" y="1754881"/>
                    <a:pt x="2484671" y="1754199"/>
                    <a:pt x="2495433" y="1752835"/>
                  </a:cubicBezTo>
                  <a:cubicBezTo>
                    <a:pt x="2502607" y="1751471"/>
                    <a:pt x="2509782" y="1752153"/>
                    <a:pt x="2516956" y="1752153"/>
                  </a:cubicBezTo>
                  <a:cubicBezTo>
                    <a:pt x="2531305" y="1752835"/>
                    <a:pt x="2543861" y="1752835"/>
                    <a:pt x="2556416" y="1750107"/>
                  </a:cubicBezTo>
                  <a:lnTo>
                    <a:pt x="2552829" y="1748743"/>
                  </a:lnTo>
                  <a:cubicBezTo>
                    <a:pt x="2556416" y="1748061"/>
                    <a:pt x="2560003" y="1748061"/>
                    <a:pt x="2565384" y="1748061"/>
                  </a:cubicBezTo>
                  <a:cubicBezTo>
                    <a:pt x="2568971" y="1750107"/>
                    <a:pt x="2574352" y="1748743"/>
                    <a:pt x="2577940" y="1747379"/>
                  </a:cubicBezTo>
                  <a:cubicBezTo>
                    <a:pt x="2583320" y="1745333"/>
                    <a:pt x="2588702" y="1746015"/>
                    <a:pt x="2595876" y="1746015"/>
                  </a:cubicBezTo>
                  <a:cubicBezTo>
                    <a:pt x="2603051" y="1746697"/>
                    <a:pt x="2612019" y="1745333"/>
                    <a:pt x="2620987" y="1744651"/>
                  </a:cubicBezTo>
                  <a:cubicBezTo>
                    <a:pt x="2622780" y="1744651"/>
                    <a:pt x="2624574" y="1743287"/>
                    <a:pt x="2624574" y="1742605"/>
                  </a:cubicBezTo>
                  <a:cubicBezTo>
                    <a:pt x="2628161" y="1742605"/>
                    <a:pt x="2631749" y="1741923"/>
                    <a:pt x="2637129" y="1741923"/>
                  </a:cubicBezTo>
                  <a:lnTo>
                    <a:pt x="2644304" y="1741923"/>
                  </a:lnTo>
                  <a:cubicBezTo>
                    <a:pt x="2651479" y="1743287"/>
                    <a:pt x="2658653" y="1743287"/>
                    <a:pt x="2665828" y="1741923"/>
                  </a:cubicBezTo>
                  <a:cubicBezTo>
                    <a:pt x="2667621" y="1741241"/>
                    <a:pt x="2671209" y="1741241"/>
                    <a:pt x="2673002" y="1741241"/>
                  </a:cubicBezTo>
                  <a:cubicBezTo>
                    <a:pt x="2678383" y="1740558"/>
                    <a:pt x="2683764" y="1741241"/>
                    <a:pt x="2687351" y="1739194"/>
                  </a:cubicBezTo>
                  <a:cubicBezTo>
                    <a:pt x="2689145" y="1738512"/>
                    <a:pt x="2692732" y="1739194"/>
                    <a:pt x="2696319" y="1738512"/>
                  </a:cubicBezTo>
                  <a:lnTo>
                    <a:pt x="2748335" y="1738512"/>
                  </a:lnTo>
                  <a:cubicBezTo>
                    <a:pt x="2755509" y="1738512"/>
                    <a:pt x="2764477" y="1739194"/>
                    <a:pt x="2771652" y="1739877"/>
                  </a:cubicBezTo>
                  <a:cubicBezTo>
                    <a:pt x="2780620" y="1740558"/>
                    <a:pt x="2787795" y="1739877"/>
                    <a:pt x="2794969" y="1739194"/>
                  </a:cubicBezTo>
                  <a:lnTo>
                    <a:pt x="2807525" y="1739194"/>
                  </a:lnTo>
                  <a:cubicBezTo>
                    <a:pt x="2812906" y="1739194"/>
                    <a:pt x="2818286" y="1739877"/>
                    <a:pt x="2823667" y="1739194"/>
                  </a:cubicBezTo>
                  <a:cubicBezTo>
                    <a:pt x="2827254" y="1739194"/>
                    <a:pt x="2829048" y="1737830"/>
                    <a:pt x="2830842" y="1736466"/>
                  </a:cubicBezTo>
                  <a:cubicBezTo>
                    <a:pt x="2834429" y="1734420"/>
                    <a:pt x="2839810" y="1733738"/>
                    <a:pt x="2846984" y="1733738"/>
                  </a:cubicBezTo>
                  <a:cubicBezTo>
                    <a:pt x="2852365" y="1733738"/>
                    <a:pt x="2857746" y="1733056"/>
                    <a:pt x="2863127" y="1732374"/>
                  </a:cubicBezTo>
                  <a:lnTo>
                    <a:pt x="2866715" y="1732374"/>
                  </a:lnTo>
                  <a:cubicBezTo>
                    <a:pt x="2873889" y="1736466"/>
                    <a:pt x="2884651" y="1733738"/>
                    <a:pt x="2893619" y="1734420"/>
                  </a:cubicBezTo>
                  <a:lnTo>
                    <a:pt x="2897206" y="1734420"/>
                  </a:lnTo>
                  <a:cubicBezTo>
                    <a:pt x="2904381" y="1735784"/>
                    <a:pt x="2913349" y="1737148"/>
                    <a:pt x="2920524" y="1737830"/>
                  </a:cubicBezTo>
                  <a:cubicBezTo>
                    <a:pt x="2929492" y="1738512"/>
                    <a:pt x="2936666" y="1741923"/>
                    <a:pt x="2943841" y="1741923"/>
                  </a:cubicBezTo>
                  <a:cubicBezTo>
                    <a:pt x="2956396" y="1741923"/>
                    <a:pt x="2967158" y="1745333"/>
                    <a:pt x="2977920" y="1746015"/>
                  </a:cubicBezTo>
                  <a:cubicBezTo>
                    <a:pt x="2986888" y="1746697"/>
                    <a:pt x="2995856" y="1748061"/>
                    <a:pt x="3004824" y="1749425"/>
                  </a:cubicBezTo>
                  <a:cubicBezTo>
                    <a:pt x="3008411" y="1750107"/>
                    <a:pt x="3013792" y="1749425"/>
                    <a:pt x="3017380" y="1749425"/>
                  </a:cubicBezTo>
                  <a:cubicBezTo>
                    <a:pt x="3028142" y="1750107"/>
                    <a:pt x="3038903" y="1750107"/>
                    <a:pt x="3049665" y="1750789"/>
                  </a:cubicBezTo>
                  <a:lnTo>
                    <a:pt x="3051459" y="1750789"/>
                  </a:lnTo>
                  <a:cubicBezTo>
                    <a:pt x="3064014" y="1750107"/>
                    <a:pt x="3076570" y="1751471"/>
                    <a:pt x="3089125" y="1751471"/>
                  </a:cubicBezTo>
                  <a:cubicBezTo>
                    <a:pt x="3090919" y="1630069"/>
                    <a:pt x="3081951" y="1508666"/>
                    <a:pt x="3071189" y="1387263"/>
                  </a:cubicBezTo>
                  <a:cubicBezTo>
                    <a:pt x="3060427" y="1271999"/>
                    <a:pt x="3049665" y="1156735"/>
                    <a:pt x="3047871" y="1041471"/>
                  </a:cubicBezTo>
                  <a:cubicBezTo>
                    <a:pt x="3047871" y="983497"/>
                    <a:pt x="3049665" y="926206"/>
                    <a:pt x="3053252" y="868233"/>
                  </a:cubicBezTo>
                  <a:cubicBezTo>
                    <a:pt x="3058633" y="810260"/>
                    <a:pt x="3069395" y="752287"/>
                    <a:pt x="3076570" y="694314"/>
                  </a:cubicBezTo>
                  <a:cubicBezTo>
                    <a:pt x="3096522" y="510846"/>
                    <a:pt x="3085538" y="326696"/>
                    <a:pt x="3078363" y="143228"/>
                  </a:cubicBezTo>
                  <a:cubicBezTo>
                    <a:pt x="3072982" y="142546"/>
                    <a:pt x="3069395" y="141864"/>
                    <a:pt x="3065808" y="141182"/>
                  </a:cubicBezTo>
                  <a:cubicBezTo>
                    <a:pt x="3060427" y="139818"/>
                    <a:pt x="3055046" y="139136"/>
                    <a:pt x="3047871" y="139818"/>
                  </a:cubicBezTo>
                  <a:lnTo>
                    <a:pt x="3037110" y="139818"/>
                  </a:lnTo>
                  <a:cubicBezTo>
                    <a:pt x="3031729" y="139818"/>
                    <a:pt x="3024554" y="139818"/>
                    <a:pt x="3020967" y="142546"/>
                  </a:cubicBezTo>
                  <a:cubicBezTo>
                    <a:pt x="3020967" y="142546"/>
                    <a:pt x="3019173" y="143228"/>
                    <a:pt x="3017380" y="143228"/>
                  </a:cubicBezTo>
                  <a:lnTo>
                    <a:pt x="3010205" y="143228"/>
                  </a:lnTo>
                  <a:cubicBezTo>
                    <a:pt x="3008411" y="141864"/>
                    <a:pt x="3011999" y="139136"/>
                    <a:pt x="3003031" y="139818"/>
                  </a:cubicBezTo>
                  <a:cubicBezTo>
                    <a:pt x="2999443" y="139818"/>
                    <a:pt x="2994062" y="140500"/>
                    <a:pt x="2990475" y="140500"/>
                  </a:cubicBezTo>
                  <a:lnTo>
                    <a:pt x="2963571" y="140500"/>
                  </a:lnTo>
                  <a:cubicBezTo>
                    <a:pt x="2961777" y="139136"/>
                    <a:pt x="2959983" y="137771"/>
                    <a:pt x="2956396" y="135725"/>
                  </a:cubicBezTo>
                  <a:cubicBezTo>
                    <a:pt x="2954602" y="134361"/>
                    <a:pt x="2952809" y="133679"/>
                    <a:pt x="2947428" y="135043"/>
                  </a:cubicBezTo>
                  <a:cubicBezTo>
                    <a:pt x="2943841" y="135725"/>
                    <a:pt x="2942047" y="135725"/>
                    <a:pt x="2940253" y="134361"/>
                  </a:cubicBezTo>
                  <a:cubicBezTo>
                    <a:pt x="2934872" y="130951"/>
                    <a:pt x="2929492" y="128223"/>
                    <a:pt x="2918730" y="127541"/>
                  </a:cubicBezTo>
                  <a:cubicBezTo>
                    <a:pt x="2916936" y="127541"/>
                    <a:pt x="2915143" y="126177"/>
                    <a:pt x="2913349" y="125495"/>
                  </a:cubicBezTo>
                  <a:cubicBezTo>
                    <a:pt x="2909762" y="124131"/>
                    <a:pt x="2907968" y="122767"/>
                    <a:pt x="2902587" y="122767"/>
                  </a:cubicBezTo>
                  <a:cubicBezTo>
                    <a:pt x="2900794" y="122767"/>
                    <a:pt x="2897206" y="121403"/>
                    <a:pt x="2897206" y="120721"/>
                  </a:cubicBezTo>
                  <a:cubicBezTo>
                    <a:pt x="2895412" y="117992"/>
                    <a:pt x="2895412" y="115946"/>
                    <a:pt x="2895412" y="113218"/>
                  </a:cubicBezTo>
                  <a:cubicBezTo>
                    <a:pt x="2893619" y="110490"/>
                    <a:pt x="2890032" y="107762"/>
                    <a:pt x="2884651" y="106398"/>
                  </a:cubicBezTo>
                  <a:cubicBezTo>
                    <a:pt x="2875683" y="104352"/>
                    <a:pt x="2868508" y="101623"/>
                    <a:pt x="2859540" y="99577"/>
                  </a:cubicBezTo>
                  <a:cubicBezTo>
                    <a:pt x="2857746" y="98895"/>
                    <a:pt x="2854159" y="98213"/>
                    <a:pt x="2850572" y="98213"/>
                  </a:cubicBezTo>
                  <a:cubicBezTo>
                    <a:pt x="2845191" y="97531"/>
                    <a:pt x="2839810" y="96849"/>
                    <a:pt x="2834429" y="96849"/>
                  </a:cubicBezTo>
                  <a:cubicBezTo>
                    <a:pt x="2829048" y="96849"/>
                    <a:pt x="2821874" y="96849"/>
                    <a:pt x="2816493" y="98213"/>
                  </a:cubicBezTo>
                  <a:cubicBezTo>
                    <a:pt x="2805731" y="100259"/>
                    <a:pt x="2796763" y="97531"/>
                    <a:pt x="2787795" y="97531"/>
                  </a:cubicBezTo>
                  <a:cubicBezTo>
                    <a:pt x="2778826" y="96849"/>
                    <a:pt x="2769858" y="95485"/>
                    <a:pt x="2762684" y="94803"/>
                  </a:cubicBezTo>
                  <a:lnTo>
                    <a:pt x="2739367" y="94803"/>
                  </a:lnTo>
                  <a:cubicBezTo>
                    <a:pt x="2719636" y="96167"/>
                    <a:pt x="2703494" y="92075"/>
                    <a:pt x="2683764" y="91393"/>
                  </a:cubicBezTo>
                  <a:cubicBezTo>
                    <a:pt x="2678383" y="91393"/>
                    <a:pt x="2673002" y="89347"/>
                    <a:pt x="2667621" y="87983"/>
                  </a:cubicBezTo>
                  <a:cubicBezTo>
                    <a:pt x="2664034" y="86619"/>
                    <a:pt x="2660447" y="86619"/>
                    <a:pt x="2655066" y="87301"/>
                  </a:cubicBezTo>
                  <a:cubicBezTo>
                    <a:pt x="2647891" y="87983"/>
                    <a:pt x="2640717" y="87301"/>
                    <a:pt x="2633542" y="87983"/>
                  </a:cubicBezTo>
                  <a:cubicBezTo>
                    <a:pt x="2622780" y="89347"/>
                    <a:pt x="2613812" y="85937"/>
                    <a:pt x="2603050" y="85937"/>
                  </a:cubicBezTo>
                  <a:cubicBezTo>
                    <a:pt x="2594082" y="86619"/>
                    <a:pt x="2585114" y="86619"/>
                    <a:pt x="2576146" y="87301"/>
                  </a:cubicBezTo>
                  <a:lnTo>
                    <a:pt x="2554622" y="89347"/>
                  </a:lnTo>
                  <a:cubicBezTo>
                    <a:pt x="2540273" y="92075"/>
                    <a:pt x="2529512" y="88665"/>
                    <a:pt x="2516956" y="87301"/>
                  </a:cubicBezTo>
                  <a:cubicBezTo>
                    <a:pt x="2507988" y="86619"/>
                    <a:pt x="2502607" y="85255"/>
                    <a:pt x="2495432" y="83208"/>
                  </a:cubicBezTo>
                  <a:cubicBezTo>
                    <a:pt x="2488258" y="81162"/>
                    <a:pt x="2481084" y="83208"/>
                    <a:pt x="2475703" y="83208"/>
                  </a:cubicBezTo>
                  <a:cubicBezTo>
                    <a:pt x="2470322" y="83208"/>
                    <a:pt x="2466734" y="85255"/>
                    <a:pt x="2463147" y="85937"/>
                  </a:cubicBezTo>
                  <a:cubicBezTo>
                    <a:pt x="2457766" y="86619"/>
                    <a:pt x="2452385" y="86619"/>
                    <a:pt x="2447004" y="86619"/>
                  </a:cubicBezTo>
                  <a:cubicBezTo>
                    <a:pt x="2441623" y="86619"/>
                    <a:pt x="2434449" y="85937"/>
                    <a:pt x="2429068" y="86619"/>
                  </a:cubicBezTo>
                  <a:cubicBezTo>
                    <a:pt x="2420100" y="87983"/>
                    <a:pt x="2412925" y="90029"/>
                    <a:pt x="2405751" y="91393"/>
                  </a:cubicBezTo>
                  <a:cubicBezTo>
                    <a:pt x="2403957" y="92075"/>
                    <a:pt x="2402164" y="92757"/>
                    <a:pt x="2400370" y="92757"/>
                  </a:cubicBezTo>
                  <a:cubicBezTo>
                    <a:pt x="2387814" y="95485"/>
                    <a:pt x="2373465" y="96167"/>
                    <a:pt x="2357323" y="96167"/>
                  </a:cubicBezTo>
                  <a:cubicBezTo>
                    <a:pt x="2348355" y="96167"/>
                    <a:pt x="2339386" y="96167"/>
                    <a:pt x="2330418" y="95485"/>
                  </a:cubicBezTo>
                  <a:cubicBezTo>
                    <a:pt x="2325037" y="95485"/>
                    <a:pt x="2321450" y="93439"/>
                    <a:pt x="2317863" y="93439"/>
                  </a:cubicBezTo>
                  <a:cubicBezTo>
                    <a:pt x="2305307" y="92757"/>
                    <a:pt x="2294545" y="92757"/>
                    <a:pt x="2281990" y="92757"/>
                  </a:cubicBezTo>
                  <a:cubicBezTo>
                    <a:pt x="2280197" y="92757"/>
                    <a:pt x="2278403" y="93439"/>
                    <a:pt x="2276609" y="93439"/>
                  </a:cubicBezTo>
                  <a:cubicBezTo>
                    <a:pt x="2269435" y="94803"/>
                    <a:pt x="2262260" y="96849"/>
                    <a:pt x="2255086" y="98213"/>
                  </a:cubicBezTo>
                  <a:cubicBezTo>
                    <a:pt x="2242530" y="99577"/>
                    <a:pt x="2229975" y="100941"/>
                    <a:pt x="2217419" y="101623"/>
                  </a:cubicBezTo>
                  <a:lnTo>
                    <a:pt x="2212038" y="101623"/>
                  </a:lnTo>
                  <a:cubicBezTo>
                    <a:pt x="2201277" y="99577"/>
                    <a:pt x="2192308" y="101623"/>
                    <a:pt x="2181547" y="102306"/>
                  </a:cubicBezTo>
                  <a:cubicBezTo>
                    <a:pt x="2170785" y="103670"/>
                    <a:pt x="2160023" y="105716"/>
                    <a:pt x="2149261" y="107080"/>
                  </a:cubicBezTo>
                  <a:cubicBezTo>
                    <a:pt x="2145674" y="107762"/>
                    <a:pt x="2142087" y="107080"/>
                    <a:pt x="2138500" y="106398"/>
                  </a:cubicBezTo>
                  <a:cubicBezTo>
                    <a:pt x="2133119" y="105716"/>
                    <a:pt x="2129531" y="105716"/>
                    <a:pt x="2125944" y="107080"/>
                  </a:cubicBezTo>
                  <a:cubicBezTo>
                    <a:pt x="2124150" y="107762"/>
                    <a:pt x="2122357" y="107762"/>
                    <a:pt x="2120563" y="107762"/>
                  </a:cubicBezTo>
                  <a:cubicBezTo>
                    <a:pt x="2115182" y="108444"/>
                    <a:pt x="2109801" y="108444"/>
                    <a:pt x="2106214" y="109126"/>
                  </a:cubicBezTo>
                  <a:cubicBezTo>
                    <a:pt x="2099040" y="111172"/>
                    <a:pt x="2091865" y="110490"/>
                    <a:pt x="2084690" y="111854"/>
                  </a:cubicBezTo>
                  <a:cubicBezTo>
                    <a:pt x="2077516" y="113218"/>
                    <a:pt x="2070341" y="113218"/>
                    <a:pt x="2064961" y="115264"/>
                  </a:cubicBezTo>
                  <a:cubicBezTo>
                    <a:pt x="2063167" y="115946"/>
                    <a:pt x="2059580" y="115946"/>
                    <a:pt x="2055992" y="115946"/>
                  </a:cubicBezTo>
                  <a:cubicBezTo>
                    <a:pt x="2047024" y="116628"/>
                    <a:pt x="2039850" y="118674"/>
                    <a:pt x="2034469" y="121403"/>
                  </a:cubicBezTo>
                  <a:cubicBezTo>
                    <a:pt x="2027294" y="124131"/>
                    <a:pt x="2020120" y="126177"/>
                    <a:pt x="2012945" y="128223"/>
                  </a:cubicBezTo>
                  <a:cubicBezTo>
                    <a:pt x="2011152" y="128905"/>
                    <a:pt x="2005771" y="128905"/>
                    <a:pt x="2003977" y="128905"/>
                  </a:cubicBezTo>
                  <a:cubicBezTo>
                    <a:pt x="1996802" y="128905"/>
                    <a:pt x="1989628" y="128223"/>
                    <a:pt x="1984247" y="127541"/>
                  </a:cubicBezTo>
                  <a:cubicBezTo>
                    <a:pt x="1980660" y="127541"/>
                    <a:pt x="1978866" y="126859"/>
                    <a:pt x="1975279" y="126859"/>
                  </a:cubicBezTo>
                  <a:cubicBezTo>
                    <a:pt x="1964517" y="128905"/>
                    <a:pt x="1951962" y="127541"/>
                    <a:pt x="1941200" y="127541"/>
                  </a:cubicBezTo>
                  <a:cubicBezTo>
                    <a:pt x="1939406" y="127541"/>
                    <a:pt x="1935819" y="126859"/>
                    <a:pt x="1934025" y="126177"/>
                  </a:cubicBezTo>
                  <a:cubicBezTo>
                    <a:pt x="1926851" y="124131"/>
                    <a:pt x="1919676" y="124131"/>
                    <a:pt x="1912502" y="125495"/>
                  </a:cubicBezTo>
                  <a:cubicBezTo>
                    <a:pt x="1907121" y="126177"/>
                    <a:pt x="1901740" y="126177"/>
                    <a:pt x="1898153" y="124813"/>
                  </a:cubicBezTo>
                  <a:cubicBezTo>
                    <a:pt x="1890978" y="122767"/>
                    <a:pt x="1882010" y="121403"/>
                    <a:pt x="1873042" y="120721"/>
                  </a:cubicBezTo>
                  <a:cubicBezTo>
                    <a:pt x="1865867" y="120038"/>
                    <a:pt x="1858693" y="118674"/>
                    <a:pt x="1851518" y="117310"/>
                  </a:cubicBezTo>
                  <a:cubicBezTo>
                    <a:pt x="1847931" y="116628"/>
                    <a:pt x="1844344" y="117310"/>
                    <a:pt x="1840757" y="117310"/>
                  </a:cubicBezTo>
                  <a:cubicBezTo>
                    <a:pt x="1837169" y="117310"/>
                    <a:pt x="1835376" y="117992"/>
                    <a:pt x="1831788" y="117992"/>
                  </a:cubicBezTo>
                  <a:cubicBezTo>
                    <a:pt x="1821027" y="118674"/>
                    <a:pt x="1810265" y="120038"/>
                    <a:pt x="1801297" y="119356"/>
                  </a:cubicBezTo>
                  <a:cubicBezTo>
                    <a:pt x="1788741" y="117992"/>
                    <a:pt x="1776186" y="118674"/>
                    <a:pt x="1765424" y="115946"/>
                  </a:cubicBezTo>
                  <a:cubicBezTo>
                    <a:pt x="1760043" y="114582"/>
                    <a:pt x="1758249" y="115946"/>
                    <a:pt x="1754662" y="115946"/>
                  </a:cubicBezTo>
                  <a:cubicBezTo>
                    <a:pt x="1752868" y="115946"/>
                    <a:pt x="1751075" y="115946"/>
                    <a:pt x="1747488" y="116628"/>
                  </a:cubicBezTo>
                  <a:cubicBezTo>
                    <a:pt x="1745694" y="118674"/>
                    <a:pt x="1738519" y="120038"/>
                    <a:pt x="1729551" y="118674"/>
                  </a:cubicBezTo>
                  <a:cubicBezTo>
                    <a:pt x="1724170" y="117992"/>
                    <a:pt x="1720583" y="117992"/>
                    <a:pt x="1715202" y="118674"/>
                  </a:cubicBezTo>
                  <a:cubicBezTo>
                    <a:pt x="1709821" y="119356"/>
                    <a:pt x="1704440" y="119356"/>
                    <a:pt x="1697266" y="120038"/>
                  </a:cubicBezTo>
                  <a:lnTo>
                    <a:pt x="1695472" y="120038"/>
                  </a:lnTo>
                  <a:cubicBezTo>
                    <a:pt x="1681123" y="123449"/>
                    <a:pt x="1666774" y="120721"/>
                    <a:pt x="1650631" y="120721"/>
                  </a:cubicBezTo>
                  <a:lnTo>
                    <a:pt x="1641663" y="120721"/>
                  </a:lnTo>
                  <a:cubicBezTo>
                    <a:pt x="1630901" y="121403"/>
                    <a:pt x="1625521" y="117992"/>
                    <a:pt x="1618346" y="115946"/>
                  </a:cubicBezTo>
                  <a:cubicBezTo>
                    <a:pt x="1611171" y="113900"/>
                    <a:pt x="1603997" y="111172"/>
                    <a:pt x="1596822" y="109808"/>
                  </a:cubicBezTo>
                  <a:cubicBezTo>
                    <a:pt x="1595029" y="109126"/>
                    <a:pt x="1589648" y="109808"/>
                    <a:pt x="1586061" y="109808"/>
                  </a:cubicBezTo>
                  <a:lnTo>
                    <a:pt x="1569918" y="109808"/>
                  </a:lnTo>
                  <a:lnTo>
                    <a:pt x="1568124" y="109126"/>
                  </a:lnTo>
                  <a:cubicBezTo>
                    <a:pt x="1555569" y="110490"/>
                    <a:pt x="1548394" y="107762"/>
                    <a:pt x="1539426" y="105034"/>
                  </a:cubicBezTo>
                  <a:cubicBezTo>
                    <a:pt x="1534045" y="103670"/>
                    <a:pt x="1526871" y="102306"/>
                    <a:pt x="1521490" y="101623"/>
                  </a:cubicBezTo>
                  <a:cubicBezTo>
                    <a:pt x="1514315" y="100259"/>
                    <a:pt x="1505347" y="99577"/>
                    <a:pt x="1501760" y="96167"/>
                  </a:cubicBezTo>
                  <a:cubicBezTo>
                    <a:pt x="1499966" y="94803"/>
                    <a:pt x="1496379" y="94803"/>
                    <a:pt x="1494585" y="93439"/>
                  </a:cubicBezTo>
                  <a:cubicBezTo>
                    <a:pt x="1492792" y="92075"/>
                    <a:pt x="1490998" y="90711"/>
                    <a:pt x="1490998" y="90029"/>
                  </a:cubicBezTo>
                  <a:cubicBezTo>
                    <a:pt x="1490998" y="88665"/>
                    <a:pt x="1492792" y="87301"/>
                    <a:pt x="1494585" y="85937"/>
                  </a:cubicBezTo>
                  <a:cubicBezTo>
                    <a:pt x="1496379" y="83891"/>
                    <a:pt x="1492792" y="81844"/>
                    <a:pt x="1487411" y="80480"/>
                  </a:cubicBezTo>
                  <a:cubicBezTo>
                    <a:pt x="1485617" y="79798"/>
                    <a:pt x="1482030" y="79798"/>
                    <a:pt x="1482030" y="79116"/>
                  </a:cubicBezTo>
                  <a:cubicBezTo>
                    <a:pt x="1478443" y="75024"/>
                    <a:pt x="1469474" y="73660"/>
                    <a:pt x="1462300" y="70250"/>
                  </a:cubicBezTo>
                  <a:cubicBezTo>
                    <a:pt x="1456919" y="68204"/>
                    <a:pt x="1453332" y="65476"/>
                    <a:pt x="1449744" y="62747"/>
                  </a:cubicBezTo>
                  <a:cubicBezTo>
                    <a:pt x="1446157" y="61383"/>
                    <a:pt x="1444364" y="60019"/>
                    <a:pt x="1438983" y="58655"/>
                  </a:cubicBezTo>
                  <a:cubicBezTo>
                    <a:pt x="1426427" y="56609"/>
                    <a:pt x="1413872" y="54563"/>
                    <a:pt x="1401316" y="51835"/>
                  </a:cubicBezTo>
                  <a:cubicBezTo>
                    <a:pt x="1401316" y="57291"/>
                    <a:pt x="1397729" y="55927"/>
                    <a:pt x="1395935" y="54563"/>
                  </a:cubicBezTo>
                  <a:cubicBezTo>
                    <a:pt x="1395935" y="52517"/>
                    <a:pt x="1392348" y="51835"/>
                    <a:pt x="1386967" y="51835"/>
                  </a:cubicBezTo>
                  <a:cubicBezTo>
                    <a:pt x="1386967" y="51835"/>
                    <a:pt x="1385174" y="51835"/>
                    <a:pt x="1385174" y="51153"/>
                  </a:cubicBezTo>
                  <a:cubicBezTo>
                    <a:pt x="1383380" y="47061"/>
                    <a:pt x="1374412" y="48425"/>
                    <a:pt x="1369031" y="47743"/>
                  </a:cubicBezTo>
                  <a:cubicBezTo>
                    <a:pt x="1365444" y="47061"/>
                    <a:pt x="1361856" y="46378"/>
                    <a:pt x="1358269" y="47061"/>
                  </a:cubicBezTo>
                  <a:cubicBezTo>
                    <a:pt x="1351095" y="47743"/>
                    <a:pt x="1345714" y="45696"/>
                    <a:pt x="1338539" y="45014"/>
                  </a:cubicBezTo>
                  <a:cubicBezTo>
                    <a:pt x="1336746" y="45014"/>
                    <a:pt x="1334952" y="45014"/>
                    <a:pt x="1333158" y="45696"/>
                  </a:cubicBezTo>
                  <a:cubicBezTo>
                    <a:pt x="1329571" y="47061"/>
                    <a:pt x="1325984" y="47061"/>
                    <a:pt x="1320603" y="45696"/>
                  </a:cubicBezTo>
                  <a:cubicBezTo>
                    <a:pt x="1313428" y="43650"/>
                    <a:pt x="1306254" y="43650"/>
                    <a:pt x="1297286" y="45014"/>
                  </a:cubicBezTo>
                  <a:cubicBezTo>
                    <a:pt x="1293699" y="45696"/>
                    <a:pt x="1290111" y="45696"/>
                    <a:pt x="1286524" y="45014"/>
                  </a:cubicBezTo>
                  <a:cubicBezTo>
                    <a:pt x="1279349" y="43650"/>
                    <a:pt x="1272175" y="41604"/>
                    <a:pt x="1263207" y="40240"/>
                  </a:cubicBezTo>
                  <a:cubicBezTo>
                    <a:pt x="1261413" y="40240"/>
                    <a:pt x="1259619" y="39558"/>
                    <a:pt x="1257826" y="39558"/>
                  </a:cubicBezTo>
                  <a:cubicBezTo>
                    <a:pt x="1247064" y="40240"/>
                    <a:pt x="1238096" y="38876"/>
                    <a:pt x="1227334" y="40240"/>
                  </a:cubicBezTo>
                  <a:cubicBezTo>
                    <a:pt x="1221953" y="40922"/>
                    <a:pt x="1214779" y="40922"/>
                    <a:pt x="1211191" y="43650"/>
                  </a:cubicBezTo>
                  <a:cubicBezTo>
                    <a:pt x="1209398" y="44332"/>
                    <a:pt x="1204017" y="44332"/>
                    <a:pt x="1200430" y="45014"/>
                  </a:cubicBezTo>
                  <a:cubicBezTo>
                    <a:pt x="1191461" y="45696"/>
                    <a:pt x="1182493" y="46378"/>
                    <a:pt x="1173525" y="45014"/>
                  </a:cubicBezTo>
                  <a:cubicBezTo>
                    <a:pt x="1166350" y="43650"/>
                    <a:pt x="1157382" y="44332"/>
                    <a:pt x="1150208" y="43650"/>
                  </a:cubicBezTo>
                  <a:cubicBezTo>
                    <a:pt x="1144827" y="42968"/>
                    <a:pt x="1141240" y="41604"/>
                    <a:pt x="1137652" y="40922"/>
                  </a:cubicBezTo>
                  <a:cubicBezTo>
                    <a:pt x="1135859" y="40240"/>
                    <a:pt x="1134065" y="39558"/>
                    <a:pt x="1132271" y="39558"/>
                  </a:cubicBezTo>
                  <a:cubicBezTo>
                    <a:pt x="1121510" y="38194"/>
                    <a:pt x="1112541" y="35466"/>
                    <a:pt x="1107161" y="32056"/>
                  </a:cubicBezTo>
                  <a:cubicBezTo>
                    <a:pt x="1103573" y="30010"/>
                    <a:pt x="1098192" y="27963"/>
                    <a:pt x="1094605" y="25917"/>
                  </a:cubicBezTo>
                  <a:cubicBezTo>
                    <a:pt x="1082050" y="24553"/>
                    <a:pt x="1083843" y="19097"/>
                    <a:pt x="1076669" y="16369"/>
                  </a:cubicBezTo>
                  <a:cubicBezTo>
                    <a:pt x="1071288" y="13641"/>
                    <a:pt x="1065907" y="12277"/>
                    <a:pt x="1056939" y="11595"/>
                  </a:cubicBezTo>
                  <a:lnTo>
                    <a:pt x="1055145" y="11595"/>
                  </a:lnTo>
                  <a:cubicBezTo>
                    <a:pt x="1046177" y="8866"/>
                    <a:pt x="1037209" y="10913"/>
                    <a:pt x="1026447" y="10913"/>
                  </a:cubicBezTo>
                  <a:cubicBezTo>
                    <a:pt x="1022860" y="10913"/>
                    <a:pt x="1017479" y="9548"/>
                    <a:pt x="1013892" y="8866"/>
                  </a:cubicBezTo>
                  <a:cubicBezTo>
                    <a:pt x="1012098" y="7502"/>
                    <a:pt x="1010305" y="6820"/>
                    <a:pt x="1008511" y="6820"/>
                  </a:cubicBezTo>
                  <a:cubicBezTo>
                    <a:pt x="997749" y="6138"/>
                    <a:pt x="988781" y="3410"/>
                    <a:pt x="979813" y="0"/>
                  </a:cubicBezTo>
                  <a:cubicBezTo>
                    <a:pt x="976225" y="682"/>
                    <a:pt x="972638" y="1364"/>
                    <a:pt x="969051" y="1364"/>
                  </a:cubicBezTo>
                  <a:cubicBezTo>
                    <a:pt x="965464" y="2046"/>
                    <a:pt x="960083" y="2046"/>
                    <a:pt x="954702" y="2046"/>
                  </a:cubicBezTo>
                  <a:cubicBezTo>
                    <a:pt x="947527" y="1364"/>
                    <a:pt x="940353" y="2046"/>
                    <a:pt x="933178" y="4092"/>
                  </a:cubicBezTo>
                  <a:cubicBezTo>
                    <a:pt x="929591" y="4774"/>
                    <a:pt x="927798" y="5456"/>
                    <a:pt x="924210" y="6138"/>
                  </a:cubicBezTo>
                  <a:cubicBezTo>
                    <a:pt x="920623" y="6820"/>
                    <a:pt x="918829" y="8184"/>
                    <a:pt x="915242" y="8866"/>
                  </a:cubicBezTo>
                  <a:cubicBezTo>
                    <a:pt x="913448" y="9548"/>
                    <a:pt x="909861" y="9548"/>
                    <a:pt x="908068" y="10231"/>
                  </a:cubicBezTo>
                  <a:lnTo>
                    <a:pt x="897306" y="12277"/>
                  </a:lnTo>
                  <a:cubicBezTo>
                    <a:pt x="897306" y="12277"/>
                    <a:pt x="895512" y="12959"/>
                    <a:pt x="895512" y="12277"/>
                  </a:cubicBezTo>
                  <a:cubicBezTo>
                    <a:pt x="888338" y="10913"/>
                    <a:pt x="882957" y="13641"/>
                    <a:pt x="877576" y="15005"/>
                  </a:cubicBezTo>
                  <a:cubicBezTo>
                    <a:pt x="872195" y="16369"/>
                    <a:pt x="865020" y="16369"/>
                    <a:pt x="859639" y="17733"/>
                  </a:cubicBezTo>
                  <a:lnTo>
                    <a:pt x="857846" y="17733"/>
                  </a:lnTo>
                  <a:cubicBezTo>
                    <a:pt x="848878" y="18415"/>
                    <a:pt x="839909" y="19779"/>
                    <a:pt x="830941" y="20461"/>
                  </a:cubicBezTo>
                  <a:cubicBezTo>
                    <a:pt x="827354" y="20461"/>
                    <a:pt x="825560" y="21143"/>
                    <a:pt x="821973" y="21825"/>
                  </a:cubicBezTo>
                  <a:cubicBezTo>
                    <a:pt x="816592" y="22507"/>
                    <a:pt x="811211" y="23871"/>
                    <a:pt x="805830" y="24553"/>
                  </a:cubicBezTo>
                  <a:cubicBezTo>
                    <a:pt x="802243" y="25235"/>
                    <a:pt x="796862" y="25917"/>
                    <a:pt x="793275" y="26599"/>
                  </a:cubicBezTo>
                  <a:lnTo>
                    <a:pt x="787894" y="26599"/>
                  </a:lnTo>
                  <a:cubicBezTo>
                    <a:pt x="787894" y="26599"/>
                    <a:pt x="784307" y="26599"/>
                    <a:pt x="782513" y="27963"/>
                  </a:cubicBezTo>
                  <a:cubicBezTo>
                    <a:pt x="775339" y="26599"/>
                    <a:pt x="766371" y="25917"/>
                    <a:pt x="759196" y="24553"/>
                  </a:cubicBezTo>
                  <a:cubicBezTo>
                    <a:pt x="753815" y="23871"/>
                    <a:pt x="741260" y="25235"/>
                    <a:pt x="737672" y="27281"/>
                  </a:cubicBezTo>
                  <a:cubicBezTo>
                    <a:pt x="735879" y="27963"/>
                    <a:pt x="734085" y="28646"/>
                    <a:pt x="732291" y="28646"/>
                  </a:cubicBezTo>
                  <a:cubicBezTo>
                    <a:pt x="730498" y="28646"/>
                    <a:pt x="726911" y="27963"/>
                    <a:pt x="725117" y="27963"/>
                  </a:cubicBezTo>
                  <a:cubicBezTo>
                    <a:pt x="723323" y="27963"/>
                    <a:pt x="721530" y="28646"/>
                    <a:pt x="717942" y="28646"/>
                  </a:cubicBezTo>
                  <a:cubicBezTo>
                    <a:pt x="717942" y="29328"/>
                    <a:pt x="719736" y="30010"/>
                    <a:pt x="719736" y="30692"/>
                  </a:cubicBezTo>
                  <a:cubicBezTo>
                    <a:pt x="714355" y="31374"/>
                    <a:pt x="705387" y="36830"/>
                    <a:pt x="705387" y="39558"/>
                  </a:cubicBezTo>
                  <a:cubicBezTo>
                    <a:pt x="696419" y="40922"/>
                    <a:pt x="685657" y="41604"/>
                    <a:pt x="682070" y="45696"/>
                  </a:cubicBezTo>
                  <a:cubicBezTo>
                    <a:pt x="682070" y="46378"/>
                    <a:pt x="680276" y="46378"/>
                    <a:pt x="680276" y="47061"/>
                  </a:cubicBezTo>
                  <a:cubicBezTo>
                    <a:pt x="669514" y="47743"/>
                    <a:pt x="667721" y="51835"/>
                    <a:pt x="662340" y="55245"/>
                  </a:cubicBezTo>
                  <a:lnTo>
                    <a:pt x="662340" y="56609"/>
                  </a:lnTo>
                  <a:cubicBezTo>
                    <a:pt x="660546" y="56609"/>
                    <a:pt x="658753" y="57291"/>
                    <a:pt x="656959" y="57291"/>
                  </a:cubicBezTo>
                  <a:cubicBezTo>
                    <a:pt x="649784" y="58655"/>
                    <a:pt x="646197" y="60701"/>
                    <a:pt x="644403" y="64111"/>
                  </a:cubicBezTo>
                  <a:cubicBezTo>
                    <a:pt x="642610" y="67522"/>
                    <a:pt x="642610" y="70250"/>
                    <a:pt x="640816" y="73660"/>
                  </a:cubicBezTo>
                  <a:cubicBezTo>
                    <a:pt x="637229" y="72978"/>
                    <a:pt x="631848" y="74342"/>
                    <a:pt x="630054" y="72296"/>
                  </a:cubicBezTo>
                  <a:lnTo>
                    <a:pt x="626467" y="72296"/>
                  </a:lnTo>
                  <a:cubicBezTo>
                    <a:pt x="621086" y="75024"/>
                    <a:pt x="615705" y="77752"/>
                    <a:pt x="610324" y="79798"/>
                  </a:cubicBezTo>
                  <a:cubicBezTo>
                    <a:pt x="604944" y="81162"/>
                    <a:pt x="599563" y="81844"/>
                    <a:pt x="592388" y="83208"/>
                  </a:cubicBezTo>
                  <a:lnTo>
                    <a:pt x="592388" y="84573"/>
                  </a:lnTo>
                  <a:cubicBezTo>
                    <a:pt x="585214" y="83891"/>
                    <a:pt x="579833" y="83208"/>
                    <a:pt x="574452" y="81844"/>
                  </a:cubicBezTo>
                  <a:cubicBezTo>
                    <a:pt x="572658" y="81844"/>
                    <a:pt x="570864" y="81162"/>
                    <a:pt x="570864" y="81162"/>
                  </a:cubicBezTo>
                  <a:cubicBezTo>
                    <a:pt x="569071" y="81162"/>
                    <a:pt x="569071" y="80480"/>
                    <a:pt x="569071" y="80480"/>
                  </a:cubicBezTo>
                  <a:cubicBezTo>
                    <a:pt x="567277" y="80480"/>
                    <a:pt x="567277" y="81162"/>
                    <a:pt x="567277" y="81844"/>
                  </a:cubicBezTo>
                  <a:cubicBezTo>
                    <a:pt x="567277" y="84573"/>
                    <a:pt x="563690" y="83891"/>
                    <a:pt x="560103" y="83208"/>
                  </a:cubicBezTo>
                  <a:cubicBezTo>
                    <a:pt x="556515" y="82526"/>
                    <a:pt x="552928" y="82526"/>
                    <a:pt x="551135" y="84573"/>
                  </a:cubicBezTo>
                  <a:cubicBezTo>
                    <a:pt x="551135" y="85255"/>
                    <a:pt x="549341" y="85937"/>
                    <a:pt x="547547" y="85937"/>
                  </a:cubicBezTo>
                  <a:cubicBezTo>
                    <a:pt x="542166" y="86619"/>
                    <a:pt x="536786" y="87301"/>
                    <a:pt x="534992" y="89347"/>
                  </a:cubicBezTo>
                  <a:cubicBezTo>
                    <a:pt x="533198" y="90711"/>
                    <a:pt x="531405" y="91393"/>
                    <a:pt x="527817" y="92757"/>
                  </a:cubicBezTo>
                  <a:lnTo>
                    <a:pt x="500913" y="92757"/>
                  </a:lnTo>
                  <a:cubicBezTo>
                    <a:pt x="497326" y="92757"/>
                    <a:pt x="493738" y="92757"/>
                    <a:pt x="490151" y="93439"/>
                  </a:cubicBezTo>
                  <a:cubicBezTo>
                    <a:pt x="486564" y="93439"/>
                    <a:pt x="482976" y="94121"/>
                    <a:pt x="477596" y="94803"/>
                  </a:cubicBezTo>
                  <a:cubicBezTo>
                    <a:pt x="474008" y="95485"/>
                    <a:pt x="468627" y="96849"/>
                    <a:pt x="465040" y="97531"/>
                  </a:cubicBezTo>
                  <a:cubicBezTo>
                    <a:pt x="463247" y="98213"/>
                    <a:pt x="461453" y="98213"/>
                    <a:pt x="459659" y="98213"/>
                  </a:cubicBezTo>
                  <a:cubicBezTo>
                    <a:pt x="450691" y="98213"/>
                    <a:pt x="445310" y="100259"/>
                    <a:pt x="439929" y="102306"/>
                  </a:cubicBezTo>
                  <a:cubicBezTo>
                    <a:pt x="434548" y="103670"/>
                    <a:pt x="430961" y="105716"/>
                    <a:pt x="425580" y="107080"/>
                  </a:cubicBezTo>
                  <a:cubicBezTo>
                    <a:pt x="421993" y="107762"/>
                    <a:pt x="418406" y="108444"/>
                    <a:pt x="416612" y="109126"/>
                  </a:cubicBezTo>
                  <a:cubicBezTo>
                    <a:pt x="413025" y="109808"/>
                    <a:pt x="411231" y="111172"/>
                    <a:pt x="407644" y="111172"/>
                  </a:cubicBezTo>
                  <a:cubicBezTo>
                    <a:pt x="404057" y="111854"/>
                    <a:pt x="398676" y="111854"/>
                    <a:pt x="395088" y="111172"/>
                  </a:cubicBezTo>
                  <a:cubicBezTo>
                    <a:pt x="389708" y="109808"/>
                    <a:pt x="384327" y="111172"/>
                    <a:pt x="380739" y="111854"/>
                  </a:cubicBezTo>
                  <a:cubicBezTo>
                    <a:pt x="375359" y="112536"/>
                    <a:pt x="371771" y="113900"/>
                    <a:pt x="368184" y="114582"/>
                  </a:cubicBezTo>
                  <a:cubicBezTo>
                    <a:pt x="369978" y="115264"/>
                    <a:pt x="369978" y="115946"/>
                    <a:pt x="371771" y="116628"/>
                  </a:cubicBezTo>
                  <a:lnTo>
                    <a:pt x="366390" y="116628"/>
                  </a:lnTo>
                  <a:cubicBezTo>
                    <a:pt x="366390" y="117310"/>
                    <a:pt x="364597" y="117992"/>
                    <a:pt x="364597" y="118674"/>
                  </a:cubicBezTo>
                  <a:cubicBezTo>
                    <a:pt x="362803" y="118674"/>
                    <a:pt x="361009" y="117992"/>
                    <a:pt x="361009" y="117992"/>
                  </a:cubicBezTo>
                  <a:cubicBezTo>
                    <a:pt x="355629" y="119356"/>
                    <a:pt x="350248" y="120721"/>
                    <a:pt x="344867" y="121403"/>
                  </a:cubicBezTo>
                  <a:cubicBezTo>
                    <a:pt x="343073" y="121403"/>
                    <a:pt x="341280" y="122085"/>
                    <a:pt x="341280" y="122085"/>
                  </a:cubicBezTo>
                  <a:cubicBezTo>
                    <a:pt x="334105" y="121403"/>
                    <a:pt x="325137" y="122085"/>
                    <a:pt x="319756" y="120038"/>
                  </a:cubicBezTo>
                  <a:cubicBezTo>
                    <a:pt x="316169" y="118674"/>
                    <a:pt x="310788" y="117992"/>
                    <a:pt x="307200" y="116628"/>
                  </a:cubicBezTo>
                  <a:cubicBezTo>
                    <a:pt x="301820" y="115264"/>
                    <a:pt x="294645" y="115946"/>
                    <a:pt x="289264" y="119356"/>
                  </a:cubicBezTo>
                  <a:lnTo>
                    <a:pt x="264153" y="109808"/>
                  </a:lnTo>
                  <a:cubicBezTo>
                    <a:pt x="262360" y="110490"/>
                    <a:pt x="258772" y="111172"/>
                    <a:pt x="256979" y="111854"/>
                  </a:cubicBezTo>
                  <a:cubicBezTo>
                    <a:pt x="255185" y="111854"/>
                    <a:pt x="255185" y="112536"/>
                    <a:pt x="253392" y="112536"/>
                  </a:cubicBezTo>
                  <a:cubicBezTo>
                    <a:pt x="246217" y="113218"/>
                    <a:pt x="239042" y="113900"/>
                    <a:pt x="230074" y="114582"/>
                  </a:cubicBezTo>
                  <a:cubicBezTo>
                    <a:pt x="224693" y="115264"/>
                    <a:pt x="221106" y="115946"/>
                    <a:pt x="221106" y="118674"/>
                  </a:cubicBezTo>
                  <a:cubicBezTo>
                    <a:pt x="213932" y="120038"/>
                    <a:pt x="206757" y="119356"/>
                    <a:pt x="201376" y="122085"/>
                  </a:cubicBezTo>
                  <a:lnTo>
                    <a:pt x="195995" y="122085"/>
                  </a:lnTo>
                  <a:cubicBezTo>
                    <a:pt x="185233" y="120038"/>
                    <a:pt x="176265" y="120721"/>
                    <a:pt x="169091" y="124131"/>
                  </a:cubicBezTo>
                  <a:cubicBezTo>
                    <a:pt x="167297" y="124813"/>
                    <a:pt x="165503" y="124813"/>
                    <a:pt x="161916" y="124813"/>
                  </a:cubicBezTo>
                  <a:cubicBezTo>
                    <a:pt x="152948" y="124131"/>
                    <a:pt x="145774" y="126177"/>
                    <a:pt x="138599" y="128223"/>
                  </a:cubicBezTo>
                  <a:cubicBezTo>
                    <a:pt x="135012" y="129587"/>
                    <a:pt x="131424" y="130269"/>
                    <a:pt x="126044" y="130269"/>
                  </a:cubicBezTo>
                  <a:cubicBezTo>
                    <a:pt x="117075" y="130951"/>
                    <a:pt x="109901" y="130951"/>
                    <a:pt x="100933" y="130951"/>
                  </a:cubicBezTo>
                  <a:cubicBezTo>
                    <a:pt x="100933" y="130951"/>
                    <a:pt x="99139" y="130951"/>
                    <a:pt x="99139" y="131633"/>
                  </a:cubicBezTo>
                  <a:cubicBezTo>
                    <a:pt x="91965" y="135043"/>
                    <a:pt x="82996" y="135043"/>
                    <a:pt x="72235" y="135043"/>
                  </a:cubicBezTo>
                  <a:cubicBezTo>
                    <a:pt x="61473" y="135043"/>
                    <a:pt x="50711" y="135725"/>
                    <a:pt x="41743" y="139136"/>
                  </a:cubicBezTo>
                  <a:cubicBezTo>
                    <a:pt x="36362" y="141182"/>
                    <a:pt x="29187" y="142546"/>
                    <a:pt x="22013" y="144592"/>
                  </a:cubicBezTo>
                  <a:cubicBezTo>
                    <a:pt x="20219" y="144592"/>
                    <a:pt x="18426" y="145274"/>
                    <a:pt x="18426" y="145274"/>
                  </a:cubicBezTo>
                  <a:cubicBezTo>
                    <a:pt x="13045" y="145274"/>
                    <a:pt x="5870" y="144592"/>
                    <a:pt x="489" y="144592"/>
                  </a:cubicBezTo>
                  <a:cubicBezTo>
                    <a:pt x="-1304" y="152776"/>
                    <a:pt x="2283" y="161643"/>
                    <a:pt x="4077" y="170509"/>
                  </a:cubicBezTo>
                  <a:close/>
                </a:path>
              </a:pathLst>
            </a:custGeom>
            <a:blipFill>
              <a:blip r:embed="rId3"/>
              <a:stretch>
                <a:fillRect l="-100" t="-36835" r="-32" b="-36827"/>
              </a:stretch>
            </a:blipFill>
          </p:spPr>
          <p:txBody>
            <a:bodyPr/>
            <a:lstStyle/>
            <a:p>
              <a:endParaRPr lang="en-US"/>
            </a:p>
          </p:txBody>
        </p:sp>
      </p:grpSp>
      <p:sp>
        <p:nvSpPr>
          <p:cNvPr id="7" name="TextBox 7"/>
          <p:cNvSpPr txBox="1"/>
          <p:nvPr/>
        </p:nvSpPr>
        <p:spPr>
          <a:xfrm>
            <a:off x="628650" y="5408189"/>
            <a:ext cx="9482421" cy="3119043"/>
          </a:xfrm>
          <a:prstGeom prst="rect">
            <a:avLst/>
          </a:prstGeom>
        </p:spPr>
        <p:txBody>
          <a:bodyPr lIns="0" tIns="0" rIns="0" bIns="0" rtlCol="0" anchor="t">
            <a:spAutoFit/>
          </a:bodyPr>
          <a:lstStyle/>
          <a:p>
            <a:pPr algn="ctr">
              <a:lnSpc>
                <a:spcPts val="20268"/>
              </a:lnSpc>
            </a:pPr>
            <a:r>
              <a:rPr lang="en-US" sz="25985" b="1" spc="727">
                <a:solidFill>
                  <a:srgbClr val="3D2007"/>
                </a:solidFill>
                <a:latin typeface="ITC Batak Bold"/>
                <a:ea typeface="ITC Batak Bold"/>
                <a:cs typeface="ITC Batak Bold"/>
                <a:sym typeface="ITC Batak Bold"/>
              </a:rPr>
              <a:t>BIBLE</a:t>
            </a:r>
          </a:p>
        </p:txBody>
      </p:sp>
      <p:sp>
        <p:nvSpPr>
          <p:cNvPr id="8" name="Freeform 8"/>
          <p:cNvSpPr/>
          <p:nvPr/>
        </p:nvSpPr>
        <p:spPr>
          <a:xfrm>
            <a:off x="9964448" y="1361532"/>
            <a:ext cx="6911546" cy="7563936"/>
          </a:xfrm>
          <a:custGeom>
            <a:avLst/>
            <a:gdLst/>
            <a:ahLst/>
            <a:cxnLst/>
            <a:rect l="l" t="t" r="r" b="b"/>
            <a:pathLst>
              <a:path w="6911546" h="7563936">
                <a:moveTo>
                  <a:pt x="0" y="0"/>
                </a:moveTo>
                <a:lnTo>
                  <a:pt x="6911546" y="0"/>
                </a:lnTo>
                <a:lnTo>
                  <a:pt x="6911546" y="7563936"/>
                </a:lnTo>
                <a:lnTo>
                  <a:pt x="0" y="756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899821" y="4375022"/>
            <a:ext cx="2940079" cy="275632"/>
          </a:xfrm>
          <a:custGeom>
            <a:avLst/>
            <a:gdLst/>
            <a:ahLst/>
            <a:cxnLst/>
            <a:rect l="l" t="t" r="r" b="b"/>
            <a:pathLst>
              <a:path w="2940079" h="275632">
                <a:moveTo>
                  <a:pt x="0" y="0"/>
                </a:moveTo>
                <a:lnTo>
                  <a:pt x="2940079" y="0"/>
                </a:lnTo>
                <a:lnTo>
                  <a:pt x="2940079" y="275633"/>
                </a:lnTo>
                <a:lnTo>
                  <a:pt x="0" y="2756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28650" y="2893269"/>
            <a:ext cx="9482421" cy="1097095"/>
          </a:xfrm>
          <a:prstGeom prst="rect">
            <a:avLst/>
          </a:prstGeom>
        </p:spPr>
        <p:txBody>
          <a:bodyPr lIns="0" tIns="0" rIns="0" bIns="0" rtlCol="0" anchor="t">
            <a:spAutoFit/>
          </a:bodyPr>
          <a:lstStyle/>
          <a:p>
            <a:pPr algn="ctr">
              <a:lnSpc>
                <a:spcPts val="8235"/>
              </a:lnSpc>
            </a:pPr>
            <a:r>
              <a:rPr lang="en-US" sz="10558" b="1" dirty="0">
                <a:solidFill>
                  <a:srgbClr val="3D2007"/>
                </a:solidFill>
                <a:latin typeface="ITC Batak Bold"/>
                <a:ea typeface="ITC Batak Bold"/>
                <a:cs typeface="ITC Batak Bold"/>
                <a:sym typeface="ITC Batak Bold"/>
              </a:rPr>
              <a:t>12 Stories of the</a:t>
            </a:r>
          </a:p>
        </p:txBody>
      </p:sp>
      <p:sp>
        <p:nvSpPr>
          <p:cNvPr id="11" name="TextBox 11"/>
          <p:cNvSpPr txBox="1"/>
          <p:nvPr/>
        </p:nvSpPr>
        <p:spPr>
          <a:xfrm>
            <a:off x="1717052" y="8104220"/>
            <a:ext cx="7305618" cy="333425"/>
          </a:xfrm>
          <a:prstGeom prst="rect">
            <a:avLst/>
          </a:prstGeom>
        </p:spPr>
        <p:txBody>
          <a:bodyPr lIns="0" tIns="0" rIns="0" bIns="0" rtlCol="0" anchor="t">
            <a:spAutoFit/>
          </a:bodyPr>
          <a:lstStyle/>
          <a:p>
            <a:pPr algn="ctr">
              <a:lnSpc>
                <a:spcPts val="2580"/>
              </a:lnSpc>
              <a:spcBef>
                <a:spcPct val="0"/>
              </a:spcBef>
            </a:pPr>
            <a:r>
              <a:rPr lang="en-US" sz="1843" b="1" dirty="0">
                <a:solidFill>
                  <a:srgbClr val="3D2007"/>
                </a:solidFill>
                <a:latin typeface=" Avenir Next Arabic Bold"/>
                <a:ea typeface=" Avenir Next Arabic Bold"/>
                <a:cs typeface=" Avenir Next Arabic Bold"/>
                <a:sym typeface=" Avenir Next Arabic Bold"/>
              </a:rPr>
              <a:t>Disciple Daily | Unchained Ministries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a:p>
        </p:txBody>
      </p:sp>
      <p:grpSp>
        <p:nvGrpSpPr>
          <p:cNvPr id="3" name="Group 3"/>
          <p:cNvGrpSpPr/>
          <p:nvPr/>
        </p:nvGrpSpPr>
        <p:grpSpPr>
          <a:xfrm rot="-1321440">
            <a:off x="11632063" y="8988940"/>
            <a:ext cx="10297327" cy="6048090"/>
            <a:chOff x="0" y="0"/>
            <a:chExt cx="3095810" cy="1818311"/>
          </a:xfrm>
        </p:grpSpPr>
        <p:sp>
          <p:nvSpPr>
            <p:cNvPr id="4" name="Freeform 4"/>
            <p:cNvSpPr/>
            <p:nvPr/>
          </p:nvSpPr>
          <p:spPr>
            <a:xfrm>
              <a:off x="3098" y="0"/>
              <a:ext cx="3089354" cy="1819966"/>
            </a:xfrm>
            <a:custGeom>
              <a:avLst/>
              <a:gdLst/>
              <a:ahLst/>
              <a:cxnLst/>
              <a:rect l="l" t="t" r="r" b="b"/>
              <a:pathLst>
                <a:path w="3089354" h="1819966">
                  <a:moveTo>
                    <a:pt x="4077" y="170509"/>
                  </a:moveTo>
                  <a:cubicBezTo>
                    <a:pt x="18426" y="228482"/>
                    <a:pt x="22013" y="286456"/>
                    <a:pt x="23806" y="345111"/>
                  </a:cubicBezTo>
                  <a:cubicBezTo>
                    <a:pt x="32775" y="556542"/>
                    <a:pt x="29187" y="767974"/>
                    <a:pt x="23806" y="979405"/>
                  </a:cubicBezTo>
                  <a:cubicBezTo>
                    <a:pt x="18426" y="1191519"/>
                    <a:pt x="11251" y="1403632"/>
                    <a:pt x="11251" y="1616428"/>
                  </a:cubicBezTo>
                  <a:cubicBezTo>
                    <a:pt x="11251" y="1618474"/>
                    <a:pt x="11251" y="1620520"/>
                    <a:pt x="9457" y="1622566"/>
                  </a:cubicBezTo>
                  <a:cubicBezTo>
                    <a:pt x="14838" y="1623248"/>
                    <a:pt x="20219" y="1624612"/>
                    <a:pt x="25600" y="1625976"/>
                  </a:cubicBezTo>
                  <a:cubicBezTo>
                    <a:pt x="32775" y="1628022"/>
                    <a:pt x="38156" y="1631433"/>
                    <a:pt x="45330" y="1634843"/>
                  </a:cubicBezTo>
                  <a:cubicBezTo>
                    <a:pt x="61473" y="1642345"/>
                    <a:pt x="77615" y="1649848"/>
                    <a:pt x="91965" y="1657350"/>
                  </a:cubicBezTo>
                  <a:cubicBezTo>
                    <a:pt x="108107" y="1666217"/>
                    <a:pt x="124250" y="1674401"/>
                    <a:pt x="140393" y="1683267"/>
                  </a:cubicBezTo>
                  <a:cubicBezTo>
                    <a:pt x="147567" y="1687360"/>
                    <a:pt x="154742" y="1691452"/>
                    <a:pt x="161916" y="1694862"/>
                  </a:cubicBezTo>
                  <a:cubicBezTo>
                    <a:pt x="167297" y="1697590"/>
                    <a:pt x="176265" y="1698954"/>
                    <a:pt x="181646" y="1701000"/>
                  </a:cubicBezTo>
                  <a:cubicBezTo>
                    <a:pt x="199583" y="1706457"/>
                    <a:pt x="219312" y="1711913"/>
                    <a:pt x="237249" y="1717369"/>
                  </a:cubicBezTo>
                  <a:cubicBezTo>
                    <a:pt x="255185" y="1722826"/>
                    <a:pt x="273121" y="1727600"/>
                    <a:pt x="294645" y="1731010"/>
                  </a:cubicBezTo>
                  <a:cubicBezTo>
                    <a:pt x="343073" y="1739194"/>
                    <a:pt x="389708" y="1748061"/>
                    <a:pt x="438136" y="1756245"/>
                  </a:cubicBezTo>
                  <a:cubicBezTo>
                    <a:pt x="465040" y="1761020"/>
                    <a:pt x="491945" y="1765112"/>
                    <a:pt x="520643" y="1769886"/>
                  </a:cubicBezTo>
                  <a:cubicBezTo>
                    <a:pt x="522436" y="1770568"/>
                    <a:pt x="527817" y="1769886"/>
                    <a:pt x="529611" y="1769886"/>
                  </a:cubicBezTo>
                  <a:lnTo>
                    <a:pt x="540373" y="1769886"/>
                  </a:lnTo>
                  <a:lnTo>
                    <a:pt x="542166" y="1770568"/>
                  </a:lnTo>
                  <a:cubicBezTo>
                    <a:pt x="545754" y="1767158"/>
                    <a:pt x="549341" y="1764430"/>
                    <a:pt x="554722" y="1761020"/>
                  </a:cubicBezTo>
                  <a:cubicBezTo>
                    <a:pt x="560103" y="1758291"/>
                    <a:pt x="563690" y="1753517"/>
                    <a:pt x="576245" y="1753517"/>
                  </a:cubicBezTo>
                  <a:cubicBezTo>
                    <a:pt x="576245" y="1753517"/>
                    <a:pt x="578039" y="1753517"/>
                    <a:pt x="578039" y="1752835"/>
                  </a:cubicBezTo>
                  <a:cubicBezTo>
                    <a:pt x="583420" y="1749425"/>
                    <a:pt x="592388" y="1748743"/>
                    <a:pt x="603150" y="1748061"/>
                  </a:cubicBezTo>
                  <a:cubicBezTo>
                    <a:pt x="613912" y="1747379"/>
                    <a:pt x="622880" y="1745333"/>
                    <a:pt x="631848" y="1743969"/>
                  </a:cubicBezTo>
                  <a:cubicBezTo>
                    <a:pt x="633642" y="1743969"/>
                    <a:pt x="633642" y="1743287"/>
                    <a:pt x="635435" y="1743287"/>
                  </a:cubicBezTo>
                  <a:cubicBezTo>
                    <a:pt x="647991" y="1744651"/>
                    <a:pt x="656959" y="1741241"/>
                    <a:pt x="667721" y="1739877"/>
                  </a:cubicBezTo>
                  <a:lnTo>
                    <a:pt x="669514" y="1739877"/>
                  </a:lnTo>
                  <a:cubicBezTo>
                    <a:pt x="680276" y="1739877"/>
                    <a:pt x="689244" y="1737830"/>
                    <a:pt x="700006" y="1737148"/>
                  </a:cubicBezTo>
                  <a:cubicBezTo>
                    <a:pt x="708974" y="1736466"/>
                    <a:pt x="717942" y="1736466"/>
                    <a:pt x="726911" y="1734420"/>
                  </a:cubicBezTo>
                  <a:cubicBezTo>
                    <a:pt x="735879" y="1732374"/>
                    <a:pt x="746641" y="1731010"/>
                    <a:pt x="755609" y="1729646"/>
                  </a:cubicBezTo>
                  <a:cubicBezTo>
                    <a:pt x="764577" y="1728282"/>
                    <a:pt x="773545" y="1727600"/>
                    <a:pt x="782513" y="1726236"/>
                  </a:cubicBezTo>
                  <a:lnTo>
                    <a:pt x="791481" y="1726236"/>
                  </a:lnTo>
                  <a:cubicBezTo>
                    <a:pt x="800450" y="1726236"/>
                    <a:pt x="807624" y="1726236"/>
                    <a:pt x="814799" y="1724190"/>
                  </a:cubicBezTo>
                  <a:lnTo>
                    <a:pt x="818386" y="1724190"/>
                  </a:lnTo>
                  <a:cubicBezTo>
                    <a:pt x="827354" y="1724190"/>
                    <a:pt x="838116" y="1724872"/>
                    <a:pt x="847084" y="1724872"/>
                  </a:cubicBezTo>
                  <a:lnTo>
                    <a:pt x="854258" y="1724872"/>
                  </a:lnTo>
                  <a:cubicBezTo>
                    <a:pt x="863227" y="1724190"/>
                    <a:pt x="866814" y="1726918"/>
                    <a:pt x="872195" y="1728282"/>
                  </a:cubicBezTo>
                  <a:cubicBezTo>
                    <a:pt x="881163" y="1732374"/>
                    <a:pt x="891925" y="1733056"/>
                    <a:pt x="906274" y="1732374"/>
                  </a:cubicBezTo>
                  <a:cubicBezTo>
                    <a:pt x="918829" y="1731692"/>
                    <a:pt x="929591" y="1731010"/>
                    <a:pt x="942147" y="1731010"/>
                  </a:cubicBezTo>
                  <a:cubicBezTo>
                    <a:pt x="947527" y="1731010"/>
                    <a:pt x="954702" y="1731692"/>
                    <a:pt x="960083" y="1732374"/>
                  </a:cubicBezTo>
                  <a:cubicBezTo>
                    <a:pt x="965464" y="1733056"/>
                    <a:pt x="969051" y="1733738"/>
                    <a:pt x="974432" y="1734420"/>
                  </a:cubicBezTo>
                  <a:lnTo>
                    <a:pt x="979813" y="1736466"/>
                  </a:lnTo>
                  <a:cubicBezTo>
                    <a:pt x="979813" y="1736466"/>
                    <a:pt x="981606" y="1738512"/>
                    <a:pt x="983400" y="1739194"/>
                  </a:cubicBezTo>
                  <a:cubicBezTo>
                    <a:pt x="986987" y="1739877"/>
                    <a:pt x="990575" y="1739877"/>
                    <a:pt x="992368" y="1740558"/>
                  </a:cubicBezTo>
                  <a:lnTo>
                    <a:pt x="994162" y="1741241"/>
                  </a:lnTo>
                  <a:cubicBezTo>
                    <a:pt x="1003130" y="1739194"/>
                    <a:pt x="1006717" y="1742605"/>
                    <a:pt x="1012098" y="1743287"/>
                  </a:cubicBezTo>
                  <a:cubicBezTo>
                    <a:pt x="1019273" y="1744651"/>
                    <a:pt x="1024654" y="1746015"/>
                    <a:pt x="1031828" y="1748061"/>
                  </a:cubicBezTo>
                  <a:cubicBezTo>
                    <a:pt x="1031828" y="1747379"/>
                    <a:pt x="1031828" y="1746697"/>
                    <a:pt x="1033622" y="1746015"/>
                  </a:cubicBezTo>
                  <a:cubicBezTo>
                    <a:pt x="1044384" y="1746697"/>
                    <a:pt x="1056939" y="1746697"/>
                    <a:pt x="1067701" y="1749425"/>
                  </a:cubicBezTo>
                  <a:cubicBezTo>
                    <a:pt x="1069494" y="1748061"/>
                    <a:pt x="1073082" y="1746697"/>
                    <a:pt x="1076669" y="1745333"/>
                  </a:cubicBezTo>
                  <a:cubicBezTo>
                    <a:pt x="1076669" y="1745333"/>
                    <a:pt x="1076669" y="1744651"/>
                    <a:pt x="1078463" y="1744651"/>
                  </a:cubicBezTo>
                  <a:cubicBezTo>
                    <a:pt x="1087431" y="1743969"/>
                    <a:pt x="1092812" y="1741923"/>
                    <a:pt x="1094605" y="1738512"/>
                  </a:cubicBezTo>
                  <a:cubicBezTo>
                    <a:pt x="1096399" y="1737148"/>
                    <a:pt x="1096399" y="1735784"/>
                    <a:pt x="1096399" y="1735102"/>
                  </a:cubicBezTo>
                  <a:cubicBezTo>
                    <a:pt x="1103574" y="1733738"/>
                    <a:pt x="1108954" y="1732374"/>
                    <a:pt x="1116129" y="1731010"/>
                  </a:cubicBezTo>
                  <a:lnTo>
                    <a:pt x="1116129" y="1729646"/>
                  </a:lnTo>
                  <a:cubicBezTo>
                    <a:pt x="1110748" y="1726236"/>
                    <a:pt x="1110748" y="1725554"/>
                    <a:pt x="1119716" y="1724190"/>
                  </a:cubicBezTo>
                  <a:cubicBezTo>
                    <a:pt x="1121510" y="1723508"/>
                    <a:pt x="1121510" y="1722826"/>
                    <a:pt x="1123303" y="1722826"/>
                  </a:cubicBezTo>
                  <a:cubicBezTo>
                    <a:pt x="1126891" y="1722144"/>
                    <a:pt x="1130478" y="1721462"/>
                    <a:pt x="1132272" y="1720779"/>
                  </a:cubicBezTo>
                  <a:cubicBezTo>
                    <a:pt x="1132272" y="1720779"/>
                    <a:pt x="1132272" y="1721462"/>
                    <a:pt x="1134065" y="1721462"/>
                  </a:cubicBezTo>
                  <a:lnTo>
                    <a:pt x="1134065" y="1720097"/>
                  </a:lnTo>
                  <a:cubicBezTo>
                    <a:pt x="1144827" y="1718733"/>
                    <a:pt x="1155589" y="1717369"/>
                    <a:pt x="1166351" y="1715323"/>
                  </a:cubicBezTo>
                  <a:cubicBezTo>
                    <a:pt x="1171732" y="1713959"/>
                    <a:pt x="1177112" y="1713277"/>
                    <a:pt x="1184287" y="1714641"/>
                  </a:cubicBezTo>
                  <a:cubicBezTo>
                    <a:pt x="1187874" y="1715323"/>
                    <a:pt x="1191461" y="1714641"/>
                    <a:pt x="1195049" y="1713959"/>
                  </a:cubicBezTo>
                  <a:cubicBezTo>
                    <a:pt x="1204017" y="1712595"/>
                    <a:pt x="1212985" y="1711913"/>
                    <a:pt x="1221953" y="1710549"/>
                  </a:cubicBezTo>
                  <a:cubicBezTo>
                    <a:pt x="1229128" y="1709867"/>
                    <a:pt x="1234509" y="1708503"/>
                    <a:pt x="1241683" y="1707139"/>
                  </a:cubicBezTo>
                  <a:cubicBezTo>
                    <a:pt x="1241683" y="1707139"/>
                    <a:pt x="1243477" y="1705775"/>
                    <a:pt x="1241683" y="1705093"/>
                  </a:cubicBezTo>
                  <a:cubicBezTo>
                    <a:pt x="1241683" y="1704411"/>
                    <a:pt x="1239890" y="1703046"/>
                    <a:pt x="1239890" y="1702365"/>
                  </a:cubicBezTo>
                  <a:cubicBezTo>
                    <a:pt x="1245270" y="1701000"/>
                    <a:pt x="1248858" y="1699636"/>
                    <a:pt x="1252445" y="1699636"/>
                  </a:cubicBezTo>
                  <a:cubicBezTo>
                    <a:pt x="1257826" y="1698954"/>
                    <a:pt x="1265000" y="1698954"/>
                    <a:pt x="1272175" y="1698272"/>
                  </a:cubicBezTo>
                  <a:cubicBezTo>
                    <a:pt x="1277556" y="1692134"/>
                    <a:pt x="1288318" y="1690770"/>
                    <a:pt x="1300873" y="1692816"/>
                  </a:cubicBezTo>
                  <a:lnTo>
                    <a:pt x="1304460" y="1691452"/>
                  </a:lnTo>
                  <a:cubicBezTo>
                    <a:pt x="1306254" y="1692134"/>
                    <a:pt x="1306254" y="1692134"/>
                    <a:pt x="1306254" y="1692816"/>
                  </a:cubicBezTo>
                  <a:cubicBezTo>
                    <a:pt x="1311635" y="1691452"/>
                    <a:pt x="1317016" y="1690088"/>
                    <a:pt x="1322397" y="1689406"/>
                  </a:cubicBezTo>
                  <a:cubicBezTo>
                    <a:pt x="1327778" y="1688042"/>
                    <a:pt x="1333159" y="1686678"/>
                    <a:pt x="1340333" y="1688042"/>
                  </a:cubicBezTo>
                  <a:cubicBezTo>
                    <a:pt x="1340333" y="1684631"/>
                    <a:pt x="1345714" y="1684631"/>
                    <a:pt x="1351095" y="1685314"/>
                  </a:cubicBezTo>
                  <a:cubicBezTo>
                    <a:pt x="1354682" y="1685314"/>
                    <a:pt x="1360063" y="1684631"/>
                    <a:pt x="1363650" y="1683950"/>
                  </a:cubicBezTo>
                  <a:cubicBezTo>
                    <a:pt x="1365444" y="1683950"/>
                    <a:pt x="1369031" y="1683267"/>
                    <a:pt x="1370825" y="1683950"/>
                  </a:cubicBezTo>
                  <a:cubicBezTo>
                    <a:pt x="1377999" y="1685996"/>
                    <a:pt x="1388761" y="1686678"/>
                    <a:pt x="1395936" y="1690088"/>
                  </a:cubicBezTo>
                  <a:cubicBezTo>
                    <a:pt x="1401317" y="1692816"/>
                    <a:pt x="1410285" y="1694180"/>
                    <a:pt x="1413872" y="1698272"/>
                  </a:cubicBezTo>
                  <a:cubicBezTo>
                    <a:pt x="1415666" y="1699636"/>
                    <a:pt x="1422840" y="1701000"/>
                    <a:pt x="1426427" y="1701682"/>
                  </a:cubicBezTo>
                  <a:cubicBezTo>
                    <a:pt x="1426427" y="1701682"/>
                    <a:pt x="1428221" y="1701682"/>
                    <a:pt x="1430015" y="1702365"/>
                  </a:cubicBezTo>
                  <a:cubicBezTo>
                    <a:pt x="1431808" y="1704411"/>
                    <a:pt x="1437189" y="1703729"/>
                    <a:pt x="1440776" y="1703046"/>
                  </a:cubicBezTo>
                  <a:cubicBezTo>
                    <a:pt x="1444364" y="1703046"/>
                    <a:pt x="1447951" y="1702365"/>
                    <a:pt x="1449745" y="1704411"/>
                  </a:cubicBezTo>
                  <a:cubicBezTo>
                    <a:pt x="1449745" y="1705093"/>
                    <a:pt x="1455126" y="1705775"/>
                    <a:pt x="1456919" y="1706457"/>
                  </a:cubicBezTo>
                  <a:cubicBezTo>
                    <a:pt x="1462300" y="1707821"/>
                    <a:pt x="1467681" y="1709185"/>
                    <a:pt x="1471268" y="1710549"/>
                  </a:cubicBezTo>
                  <a:cubicBezTo>
                    <a:pt x="1473062" y="1711231"/>
                    <a:pt x="1474855" y="1711913"/>
                    <a:pt x="1474855" y="1712595"/>
                  </a:cubicBezTo>
                  <a:cubicBezTo>
                    <a:pt x="1474855" y="1714641"/>
                    <a:pt x="1480236" y="1716005"/>
                    <a:pt x="1485617" y="1716005"/>
                  </a:cubicBezTo>
                  <a:cubicBezTo>
                    <a:pt x="1492792" y="1716687"/>
                    <a:pt x="1498173" y="1716687"/>
                    <a:pt x="1505347" y="1717369"/>
                  </a:cubicBezTo>
                  <a:cubicBezTo>
                    <a:pt x="1507141" y="1717369"/>
                    <a:pt x="1507141" y="1718733"/>
                    <a:pt x="1508935" y="1718733"/>
                  </a:cubicBezTo>
                  <a:cubicBezTo>
                    <a:pt x="1510728" y="1720097"/>
                    <a:pt x="1512522" y="1722144"/>
                    <a:pt x="1519696" y="1720779"/>
                  </a:cubicBezTo>
                  <a:cubicBezTo>
                    <a:pt x="1523284" y="1720097"/>
                    <a:pt x="1534045" y="1721462"/>
                    <a:pt x="1535839" y="1722826"/>
                  </a:cubicBezTo>
                  <a:cubicBezTo>
                    <a:pt x="1539426" y="1727600"/>
                    <a:pt x="1551982" y="1727600"/>
                    <a:pt x="1560950" y="1728964"/>
                  </a:cubicBezTo>
                  <a:cubicBezTo>
                    <a:pt x="1562744" y="1728964"/>
                    <a:pt x="1564537" y="1728964"/>
                    <a:pt x="1564537" y="1729646"/>
                  </a:cubicBezTo>
                  <a:cubicBezTo>
                    <a:pt x="1569918" y="1732374"/>
                    <a:pt x="1577093" y="1733056"/>
                    <a:pt x="1584267" y="1734420"/>
                  </a:cubicBezTo>
                  <a:cubicBezTo>
                    <a:pt x="1591442" y="1735784"/>
                    <a:pt x="1598616" y="1738512"/>
                    <a:pt x="1605791" y="1741241"/>
                  </a:cubicBezTo>
                  <a:lnTo>
                    <a:pt x="1614759" y="1744651"/>
                  </a:lnTo>
                  <a:cubicBezTo>
                    <a:pt x="1616553" y="1745333"/>
                    <a:pt x="1618346" y="1745333"/>
                    <a:pt x="1620140" y="1745333"/>
                  </a:cubicBezTo>
                  <a:cubicBezTo>
                    <a:pt x="1625521" y="1745333"/>
                    <a:pt x="1630901" y="1744651"/>
                    <a:pt x="1634489" y="1746697"/>
                  </a:cubicBezTo>
                  <a:cubicBezTo>
                    <a:pt x="1634489" y="1746697"/>
                    <a:pt x="1636282" y="1747379"/>
                    <a:pt x="1638076" y="1747379"/>
                  </a:cubicBezTo>
                  <a:cubicBezTo>
                    <a:pt x="1652425" y="1746697"/>
                    <a:pt x="1661393" y="1750107"/>
                    <a:pt x="1670361" y="1753517"/>
                  </a:cubicBezTo>
                  <a:cubicBezTo>
                    <a:pt x="1673949" y="1754881"/>
                    <a:pt x="1681123" y="1755563"/>
                    <a:pt x="1684710" y="1755563"/>
                  </a:cubicBezTo>
                  <a:cubicBezTo>
                    <a:pt x="1695472" y="1756927"/>
                    <a:pt x="1708028" y="1757610"/>
                    <a:pt x="1716996" y="1760338"/>
                  </a:cubicBezTo>
                  <a:cubicBezTo>
                    <a:pt x="1722377" y="1761702"/>
                    <a:pt x="1729551" y="1763748"/>
                    <a:pt x="1734932" y="1763748"/>
                  </a:cubicBezTo>
                  <a:cubicBezTo>
                    <a:pt x="1743900" y="1763748"/>
                    <a:pt x="1747488" y="1766476"/>
                    <a:pt x="1751075" y="1768522"/>
                  </a:cubicBezTo>
                  <a:cubicBezTo>
                    <a:pt x="1761837" y="1769204"/>
                    <a:pt x="1772598" y="1769204"/>
                    <a:pt x="1777980" y="1773296"/>
                  </a:cubicBezTo>
                  <a:cubicBezTo>
                    <a:pt x="1777980" y="1773978"/>
                    <a:pt x="1779773" y="1773978"/>
                    <a:pt x="1781567" y="1773978"/>
                  </a:cubicBezTo>
                  <a:cubicBezTo>
                    <a:pt x="1788741" y="1774660"/>
                    <a:pt x="1795916" y="1775342"/>
                    <a:pt x="1803090" y="1776706"/>
                  </a:cubicBezTo>
                  <a:cubicBezTo>
                    <a:pt x="1806678" y="1777389"/>
                    <a:pt x="1810265" y="1778752"/>
                    <a:pt x="1815646" y="1780117"/>
                  </a:cubicBezTo>
                  <a:cubicBezTo>
                    <a:pt x="1817439" y="1780117"/>
                    <a:pt x="1817439" y="1780799"/>
                    <a:pt x="1819233" y="1780799"/>
                  </a:cubicBezTo>
                  <a:cubicBezTo>
                    <a:pt x="1831788" y="1780799"/>
                    <a:pt x="1835376" y="1784209"/>
                    <a:pt x="1842550" y="1786937"/>
                  </a:cubicBezTo>
                  <a:cubicBezTo>
                    <a:pt x="1853312" y="1790347"/>
                    <a:pt x="1865868" y="1793757"/>
                    <a:pt x="1874836" y="1797850"/>
                  </a:cubicBezTo>
                  <a:cubicBezTo>
                    <a:pt x="1880217" y="1800578"/>
                    <a:pt x="1889185" y="1801942"/>
                    <a:pt x="1894566" y="1803306"/>
                  </a:cubicBezTo>
                  <a:lnTo>
                    <a:pt x="1905327" y="1805352"/>
                  </a:lnTo>
                  <a:cubicBezTo>
                    <a:pt x="1908915" y="1806716"/>
                    <a:pt x="1912502" y="1808080"/>
                    <a:pt x="1917883" y="1809444"/>
                  </a:cubicBezTo>
                  <a:cubicBezTo>
                    <a:pt x="1923264" y="1810126"/>
                    <a:pt x="1925057" y="1812854"/>
                    <a:pt x="1932232" y="1812173"/>
                  </a:cubicBezTo>
                  <a:cubicBezTo>
                    <a:pt x="1935819" y="1812173"/>
                    <a:pt x="1939406" y="1812854"/>
                    <a:pt x="1942994" y="1813536"/>
                  </a:cubicBezTo>
                  <a:cubicBezTo>
                    <a:pt x="1948375" y="1814901"/>
                    <a:pt x="1950168" y="1816265"/>
                    <a:pt x="1957343" y="1816265"/>
                  </a:cubicBezTo>
                  <a:cubicBezTo>
                    <a:pt x="1960930" y="1816265"/>
                    <a:pt x="1964517" y="1817629"/>
                    <a:pt x="1966311" y="1818311"/>
                  </a:cubicBezTo>
                  <a:cubicBezTo>
                    <a:pt x="1975279" y="1820851"/>
                    <a:pt x="1984247" y="1820851"/>
                    <a:pt x="1989628" y="1815583"/>
                  </a:cubicBezTo>
                  <a:lnTo>
                    <a:pt x="1991422" y="1814901"/>
                  </a:lnTo>
                  <a:cubicBezTo>
                    <a:pt x="1998596" y="1816265"/>
                    <a:pt x="1998596" y="1813536"/>
                    <a:pt x="2000390" y="1812173"/>
                  </a:cubicBezTo>
                  <a:cubicBezTo>
                    <a:pt x="2002184" y="1811490"/>
                    <a:pt x="2005771" y="1810808"/>
                    <a:pt x="2007564" y="1810126"/>
                  </a:cubicBezTo>
                  <a:cubicBezTo>
                    <a:pt x="2011152" y="1808762"/>
                    <a:pt x="2014739" y="1808080"/>
                    <a:pt x="2020120" y="1806716"/>
                  </a:cubicBezTo>
                  <a:cubicBezTo>
                    <a:pt x="2021913" y="1806034"/>
                    <a:pt x="2025501" y="1805352"/>
                    <a:pt x="2027295" y="1805352"/>
                  </a:cubicBezTo>
                  <a:cubicBezTo>
                    <a:pt x="2036263" y="1805352"/>
                    <a:pt x="2041643" y="1803988"/>
                    <a:pt x="2048818" y="1801260"/>
                  </a:cubicBezTo>
                  <a:cubicBezTo>
                    <a:pt x="2054199" y="1799214"/>
                    <a:pt x="2063167" y="1797850"/>
                    <a:pt x="2070342" y="1796485"/>
                  </a:cubicBezTo>
                  <a:cubicBezTo>
                    <a:pt x="2077516" y="1795122"/>
                    <a:pt x="2084691" y="1793757"/>
                    <a:pt x="2093659" y="1793075"/>
                  </a:cubicBezTo>
                  <a:cubicBezTo>
                    <a:pt x="2099040" y="1792393"/>
                    <a:pt x="2104421" y="1792393"/>
                    <a:pt x="2109802" y="1792393"/>
                  </a:cubicBezTo>
                  <a:lnTo>
                    <a:pt x="2113389" y="1792393"/>
                  </a:lnTo>
                  <a:cubicBezTo>
                    <a:pt x="2120563" y="1791029"/>
                    <a:pt x="2127738" y="1788983"/>
                    <a:pt x="2136706" y="1787619"/>
                  </a:cubicBezTo>
                  <a:lnTo>
                    <a:pt x="2142087" y="1787619"/>
                  </a:lnTo>
                  <a:cubicBezTo>
                    <a:pt x="2151055" y="1788983"/>
                    <a:pt x="2160023" y="1788983"/>
                    <a:pt x="2168991" y="1786255"/>
                  </a:cubicBezTo>
                  <a:cubicBezTo>
                    <a:pt x="2170785" y="1785573"/>
                    <a:pt x="2174372" y="1784891"/>
                    <a:pt x="2176166" y="1784209"/>
                  </a:cubicBezTo>
                  <a:cubicBezTo>
                    <a:pt x="2185134" y="1785573"/>
                    <a:pt x="2194102" y="1788301"/>
                    <a:pt x="2204864" y="1788301"/>
                  </a:cubicBezTo>
                  <a:cubicBezTo>
                    <a:pt x="2208451" y="1788301"/>
                    <a:pt x="2213832" y="1787619"/>
                    <a:pt x="2217420" y="1786937"/>
                  </a:cubicBezTo>
                  <a:cubicBezTo>
                    <a:pt x="2224594" y="1786937"/>
                    <a:pt x="2231768" y="1786937"/>
                    <a:pt x="2237149" y="1786255"/>
                  </a:cubicBezTo>
                  <a:cubicBezTo>
                    <a:pt x="2244324" y="1785573"/>
                    <a:pt x="2253292" y="1786255"/>
                    <a:pt x="2260467" y="1784891"/>
                  </a:cubicBezTo>
                  <a:cubicBezTo>
                    <a:pt x="2264054" y="1781481"/>
                    <a:pt x="2265848" y="1781481"/>
                    <a:pt x="2274816" y="1782163"/>
                  </a:cubicBezTo>
                  <a:cubicBezTo>
                    <a:pt x="2285577" y="1782845"/>
                    <a:pt x="2292752" y="1782163"/>
                    <a:pt x="2299927" y="1778752"/>
                  </a:cubicBezTo>
                  <a:cubicBezTo>
                    <a:pt x="2303514" y="1776706"/>
                    <a:pt x="2312482" y="1776706"/>
                    <a:pt x="2317863" y="1775342"/>
                  </a:cubicBezTo>
                  <a:cubicBezTo>
                    <a:pt x="2319657" y="1775342"/>
                    <a:pt x="2321450" y="1774660"/>
                    <a:pt x="2323244" y="1774660"/>
                  </a:cubicBezTo>
                  <a:cubicBezTo>
                    <a:pt x="2326831" y="1773978"/>
                    <a:pt x="2328625" y="1773978"/>
                    <a:pt x="2332212" y="1773296"/>
                  </a:cubicBezTo>
                  <a:cubicBezTo>
                    <a:pt x="2341180" y="1771932"/>
                    <a:pt x="2350148" y="1771250"/>
                    <a:pt x="2359116" y="1769204"/>
                  </a:cubicBezTo>
                  <a:cubicBezTo>
                    <a:pt x="2368085" y="1767158"/>
                    <a:pt x="2375259" y="1765794"/>
                    <a:pt x="2384227" y="1768522"/>
                  </a:cubicBezTo>
                  <a:lnTo>
                    <a:pt x="2387815" y="1768522"/>
                  </a:lnTo>
                  <a:cubicBezTo>
                    <a:pt x="2391402" y="1767840"/>
                    <a:pt x="2393196" y="1767840"/>
                    <a:pt x="2396783" y="1767158"/>
                  </a:cubicBezTo>
                  <a:cubicBezTo>
                    <a:pt x="2396783" y="1765112"/>
                    <a:pt x="2396783" y="1762384"/>
                    <a:pt x="2403957" y="1760338"/>
                  </a:cubicBezTo>
                  <a:cubicBezTo>
                    <a:pt x="2405751" y="1759656"/>
                    <a:pt x="2405751" y="1758291"/>
                    <a:pt x="2409338" y="1757610"/>
                  </a:cubicBezTo>
                  <a:cubicBezTo>
                    <a:pt x="2412925" y="1756245"/>
                    <a:pt x="2418306" y="1756245"/>
                    <a:pt x="2421894" y="1756927"/>
                  </a:cubicBezTo>
                  <a:cubicBezTo>
                    <a:pt x="2423687" y="1757610"/>
                    <a:pt x="2427275" y="1756927"/>
                    <a:pt x="2429068" y="1756927"/>
                  </a:cubicBezTo>
                  <a:cubicBezTo>
                    <a:pt x="2439830" y="1756245"/>
                    <a:pt x="2452385" y="1756245"/>
                    <a:pt x="2463147" y="1755563"/>
                  </a:cubicBezTo>
                  <a:cubicBezTo>
                    <a:pt x="2473909" y="1754881"/>
                    <a:pt x="2484671" y="1754199"/>
                    <a:pt x="2495433" y="1752835"/>
                  </a:cubicBezTo>
                  <a:cubicBezTo>
                    <a:pt x="2502607" y="1751471"/>
                    <a:pt x="2509782" y="1752153"/>
                    <a:pt x="2516956" y="1752153"/>
                  </a:cubicBezTo>
                  <a:cubicBezTo>
                    <a:pt x="2531305" y="1752835"/>
                    <a:pt x="2543861" y="1752835"/>
                    <a:pt x="2556416" y="1750107"/>
                  </a:cubicBezTo>
                  <a:lnTo>
                    <a:pt x="2552829" y="1748743"/>
                  </a:lnTo>
                  <a:cubicBezTo>
                    <a:pt x="2556416" y="1748061"/>
                    <a:pt x="2560003" y="1748061"/>
                    <a:pt x="2565384" y="1748061"/>
                  </a:cubicBezTo>
                  <a:cubicBezTo>
                    <a:pt x="2568971" y="1750107"/>
                    <a:pt x="2574352" y="1748743"/>
                    <a:pt x="2577940" y="1747379"/>
                  </a:cubicBezTo>
                  <a:cubicBezTo>
                    <a:pt x="2583320" y="1745333"/>
                    <a:pt x="2588702" y="1746015"/>
                    <a:pt x="2595876" y="1746015"/>
                  </a:cubicBezTo>
                  <a:cubicBezTo>
                    <a:pt x="2603051" y="1746697"/>
                    <a:pt x="2612019" y="1745333"/>
                    <a:pt x="2620987" y="1744651"/>
                  </a:cubicBezTo>
                  <a:cubicBezTo>
                    <a:pt x="2622780" y="1744651"/>
                    <a:pt x="2624574" y="1743287"/>
                    <a:pt x="2624574" y="1742605"/>
                  </a:cubicBezTo>
                  <a:cubicBezTo>
                    <a:pt x="2628161" y="1742605"/>
                    <a:pt x="2631749" y="1741923"/>
                    <a:pt x="2637129" y="1741923"/>
                  </a:cubicBezTo>
                  <a:lnTo>
                    <a:pt x="2644304" y="1741923"/>
                  </a:lnTo>
                  <a:cubicBezTo>
                    <a:pt x="2651479" y="1743287"/>
                    <a:pt x="2658653" y="1743287"/>
                    <a:pt x="2665828" y="1741923"/>
                  </a:cubicBezTo>
                  <a:cubicBezTo>
                    <a:pt x="2667621" y="1741241"/>
                    <a:pt x="2671209" y="1741241"/>
                    <a:pt x="2673002" y="1741241"/>
                  </a:cubicBezTo>
                  <a:cubicBezTo>
                    <a:pt x="2678383" y="1740558"/>
                    <a:pt x="2683764" y="1741241"/>
                    <a:pt x="2687351" y="1739194"/>
                  </a:cubicBezTo>
                  <a:cubicBezTo>
                    <a:pt x="2689145" y="1738512"/>
                    <a:pt x="2692732" y="1739194"/>
                    <a:pt x="2696319" y="1738512"/>
                  </a:cubicBezTo>
                  <a:lnTo>
                    <a:pt x="2748335" y="1738512"/>
                  </a:lnTo>
                  <a:cubicBezTo>
                    <a:pt x="2755509" y="1738512"/>
                    <a:pt x="2764477" y="1739194"/>
                    <a:pt x="2771652" y="1739877"/>
                  </a:cubicBezTo>
                  <a:cubicBezTo>
                    <a:pt x="2780620" y="1740558"/>
                    <a:pt x="2787795" y="1739877"/>
                    <a:pt x="2794969" y="1739194"/>
                  </a:cubicBezTo>
                  <a:lnTo>
                    <a:pt x="2807525" y="1739194"/>
                  </a:lnTo>
                  <a:cubicBezTo>
                    <a:pt x="2812906" y="1739194"/>
                    <a:pt x="2818286" y="1739877"/>
                    <a:pt x="2823667" y="1739194"/>
                  </a:cubicBezTo>
                  <a:cubicBezTo>
                    <a:pt x="2827254" y="1739194"/>
                    <a:pt x="2829048" y="1737830"/>
                    <a:pt x="2830842" y="1736466"/>
                  </a:cubicBezTo>
                  <a:cubicBezTo>
                    <a:pt x="2834429" y="1734420"/>
                    <a:pt x="2839810" y="1733738"/>
                    <a:pt x="2846984" y="1733738"/>
                  </a:cubicBezTo>
                  <a:cubicBezTo>
                    <a:pt x="2852365" y="1733738"/>
                    <a:pt x="2857746" y="1733056"/>
                    <a:pt x="2863127" y="1732374"/>
                  </a:cubicBezTo>
                  <a:lnTo>
                    <a:pt x="2866715" y="1732374"/>
                  </a:lnTo>
                  <a:cubicBezTo>
                    <a:pt x="2873889" y="1736466"/>
                    <a:pt x="2884651" y="1733738"/>
                    <a:pt x="2893619" y="1734420"/>
                  </a:cubicBezTo>
                  <a:lnTo>
                    <a:pt x="2897206" y="1734420"/>
                  </a:lnTo>
                  <a:cubicBezTo>
                    <a:pt x="2904381" y="1735784"/>
                    <a:pt x="2913349" y="1737148"/>
                    <a:pt x="2920524" y="1737830"/>
                  </a:cubicBezTo>
                  <a:cubicBezTo>
                    <a:pt x="2929492" y="1738512"/>
                    <a:pt x="2936666" y="1741923"/>
                    <a:pt x="2943841" y="1741923"/>
                  </a:cubicBezTo>
                  <a:cubicBezTo>
                    <a:pt x="2956396" y="1741923"/>
                    <a:pt x="2967158" y="1745333"/>
                    <a:pt x="2977920" y="1746015"/>
                  </a:cubicBezTo>
                  <a:cubicBezTo>
                    <a:pt x="2986888" y="1746697"/>
                    <a:pt x="2995856" y="1748061"/>
                    <a:pt x="3004824" y="1749425"/>
                  </a:cubicBezTo>
                  <a:cubicBezTo>
                    <a:pt x="3008411" y="1750107"/>
                    <a:pt x="3013792" y="1749425"/>
                    <a:pt x="3017380" y="1749425"/>
                  </a:cubicBezTo>
                  <a:cubicBezTo>
                    <a:pt x="3028142" y="1750107"/>
                    <a:pt x="3038903" y="1750107"/>
                    <a:pt x="3049665" y="1750789"/>
                  </a:cubicBezTo>
                  <a:lnTo>
                    <a:pt x="3051459" y="1750789"/>
                  </a:lnTo>
                  <a:cubicBezTo>
                    <a:pt x="3064014" y="1750107"/>
                    <a:pt x="3076570" y="1751471"/>
                    <a:pt x="3089125" y="1751471"/>
                  </a:cubicBezTo>
                  <a:cubicBezTo>
                    <a:pt x="3090919" y="1630069"/>
                    <a:pt x="3081951" y="1508666"/>
                    <a:pt x="3071189" y="1387263"/>
                  </a:cubicBezTo>
                  <a:cubicBezTo>
                    <a:pt x="3060427" y="1271999"/>
                    <a:pt x="3049665" y="1156735"/>
                    <a:pt x="3047871" y="1041471"/>
                  </a:cubicBezTo>
                  <a:cubicBezTo>
                    <a:pt x="3047871" y="983497"/>
                    <a:pt x="3049665" y="926206"/>
                    <a:pt x="3053252" y="868233"/>
                  </a:cubicBezTo>
                  <a:cubicBezTo>
                    <a:pt x="3058633" y="810260"/>
                    <a:pt x="3069395" y="752287"/>
                    <a:pt x="3076570" y="694314"/>
                  </a:cubicBezTo>
                  <a:cubicBezTo>
                    <a:pt x="3096522" y="510846"/>
                    <a:pt x="3085538" y="326696"/>
                    <a:pt x="3078363" y="143228"/>
                  </a:cubicBezTo>
                  <a:cubicBezTo>
                    <a:pt x="3072982" y="142546"/>
                    <a:pt x="3069395" y="141864"/>
                    <a:pt x="3065808" y="141182"/>
                  </a:cubicBezTo>
                  <a:cubicBezTo>
                    <a:pt x="3060427" y="139818"/>
                    <a:pt x="3055046" y="139136"/>
                    <a:pt x="3047871" y="139818"/>
                  </a:cubicBezTo>
                  <a:lnTo>
                    <a:pt x="3037110" y="139818"/>
                  </a:lnTo>
                  <a:cubicBezTo>
                    <a:pt x="3031729" y="139818"/>
                    <a:pt x="3024554" y="139818"/>
                    <a:pt x="3020967" y="142546"/>
                  </a:cubicBezTo>
                  <a:cubicBezTo>
                    <a:pt x="3020967" y="142546"/>
                    <a:pt x="3019173" y="143228"/>
                    <a:pt x="3017380" y="143228"/>
                  </a:cubicBezTo>
                  <a:lnTo>
                    <a:pt x="3010205" y="143228"/>
                  </a:lnTo>
                  <a:cubicBezTo>
                    <a:pt x="3008411" y="141864"/>
                    <a:pt x="3011999" y="139136"/>
                    <a:pt x="3003031" y="139818"/>
                  </a:cubicBezTo>
                  <a:cubicBezTo>
                    <a:pt x="2999443" y="139818"/>
                    <a:pt x="2994062" y="140500"/>
                    <a:pt x="2990475" y="140500"/>
                  </a:cubicBezTo>
                  <a:lnTo>
                    <a:pt x="2963571" y="140500"/>
                  </a:lnTo>
                  <a:cubicBezTo>
                    <a:pt x="2961777" y="139136"/>
                    <a:pt x="2959983" y="137771"/>
                    <a:pt x="2956396" y="135725"/>
                  </a:cubicBezTo>
                  <a:cubicBezTo>
                    <a:pt x="2954602" y="134361"/>
                    <a:pt x="2952809" y="133679"/>
                    <a:pt x="2947428" y="135043"/>
                  </a:cubicBezTo>
                  <a:cubicBezTo>
                    <a:pt x="2943841" y="135725"/>
                    <a:pt x="2942047" y="135725"/>
                    <a:pt x="2940253" y="134361"/>
                  </a:cubicBezTo>
                  <a:cubicBezTo>
                    <a:pt x="2934872" y="130951"/>
                    <a:pt x="2929492" y="128223"/>
                    <a:pt x="2918730" y="127541"/>
                  </a:cubicBezTo>
                  <a:cubicBezTo>
                    <a:pt x="2916936" y="127541"/>
                    <a:pt x="2915143" y="126177"/>
                    <a:pt x="2913349" y="125495"/>
                  </a:cubicBezTo>
                  <a:cubicBezTo>
                    <a:pt x="2909762" y="124131"/>
                    <a:pt x="2907968" y="122767"/>
                    <a:pt x="2902587" y="122767"/>
                  </a:cubicBezTo>
                  <a:cubicBezTo>
                    <a:pt x="2900794" y="122767"/>
                    <a:pt x="2897206" y="121403"/>
                    <a:pt x="2897206" y="120721"/>
                  </a:cubicBezTo>
                  <a:cubicBezTo>
                    <a:pt x="2895412" y="117992"/>
                    <a:pt x="2895412" y="115946"/>
                    <a:pt x="2895412" y="113218"/>
                  </a:cubicBezTo>
                  <a:cubicBezTo>
                    <a:pt x="2893619" y="110490"/>
                    <a:pt x="2890032" y="107762"/>
                    <a:pt x="2884651" y="106398"/>
                  </a:cubicBezTo>
                  <a:cubicBezTo>
                    <a:pt x="2875683" y="104352"/>
                    <a:pt x="2868508" y="101623"/>
                    <a:pt x="2859540" y="99577"/>
                  </a:cubicBezTo>
                  <a:cubicBezTo>
                    <a:pt x="2857746" y="98895"/>
                    <a:pt x="2854159" y="98213"/>
                    <a:pt x="2850572" y="98213"/>
                  </a:cubicBezTo>
                  <a:cubicBezTo>
                    <a:pt x="2845191" y="97531"/>
                    <a:pt x="2839810" y="96849"/>
                    <a:pt x="2834429" y="96849"/>
                  </a:cubicBezTo>
                  <a:cubicBezTo>
                    <a:pt x="2829048" y="96849"/>
                    <a:pt x="2821874" y="96849"/>
                    <a:pt x="2816493" y="98213"/>
                  </a:cubicBezTo>
                  <a:cubicBezTo>
                    <a:pt x="2805731" y="100259"/>
                    <a:pt x="2796763" y="97531"/>
                    <a:pt x="2787795" y="97531"/>
                  </a:cubicBezTo>
                  <a:cubicBezTo>
                    <a:pt x="2778826" y="96849"/>
                    <a:pt x="2769858" y="95485"/>
                    <a:pt x="2762684" y="94803"/>
                  </a:cubicBezTo>
                  <a:lnTo>
                    <a:pt x="2739367" y="94803"/>
                  </a:lnTo>
                  <a:cubicBezTo>
                    <a:pt x="2719636" y="96167"/>
                    <a:pt x="2703494" y="92075"/>
                    <a:pt x="2683764" y="91393"/>
                  </a:cubicBezTo>
                  <a:cubicBezTo>
                    <a:pt x="2678383" y="91393"/>
                    <a:pt x="2673002" y="89347"/>
                    <a:pt x="2667621" y="87983"/>
                  </a:cubicBezTo>
                  <a:cubicBezTo>
                    <a:pt x="2664034" y="86619"/>
                    <a:pt x="2660447" y="86619"/>
                    <a:pt x="2655066" y="87301"/>
                  </a:cubicBezTo>
                  <a:cubicBezTo>
                    <a:pt x="2647891" y="87983"/>
                    <a:pt x="2640717" y="87301"/>
                    <a:pt x="2633542" y="87983"/>
                  </a:cubicBezTo>
                  <a:cubicBezTo>
                    <a:pt x="2622780" y="89347"/>
                    <a:pt x="2613812" y="85937"/>
                    <a:pt x="2603050" y="85937"/>
                  </a:cubicBezTo>
                  <a:cubicBezTo>
                    <a:pt x="2594082" y="86619"/>
                    <a:pt x="2585114" y="86619"/>
                    <a:pt x="2576146" y="87301"/>
                  </a:cubicBezTo>
                  <a:lnTo>
                    <a:pt x="2554622" y="89347"/>
                  </a:lnTo>
                  <a:cubicBezTo>
                    <a:pt x="2540273" y="92075"/>
                    <a:pt x="2529512" y="88665"/>
                    <a:pt x="2516956" y="87301"/>
                  </a:cubicBezTo>
                  <a:cubicBezTo>
                    <a:pt x="2507988" y="86619"/>
                    <a:pt x="2502607" y="85255"/>
                    <a:pt x="2495432" y="83208"/>
                  </a:cubicBezTo>
                  <a:cubicBezTo>
                    <a:pt x="2488258" y="81162"/>
                    <a:pt x="2481084" y="83208"/>
                    <a:pt x="2475703" y="83208"/>
                  </a:cubicBezTo>
                  <a:cubicBezTo>
                    <a:pt x="2470322" y="83208"/>
                    <a:pt x="2466734" y="85255"/>
                    <a:pt x="2463147" y="85937"/>
                  </a:cubicBezTo>
                  <a:cubicBezTo>
                    <a:pt x="2457766" y="86619"/>
                    <a:pt x="2452385" y="86619"/>
                    <a:pt x="2447004" y="86619"/>
                  </a:cubicBezTo>
                  <a:cubicBezTo>
                    <a:pt x="2441623" y="86619"/>
                    <a:pt x="2434449" y="85937"/>
                    <a:pt x="2429068" y="86619"/>
                  </a:cubicBezTo>
                  <a:cubicBezTo>
                    <a:pt x="2420100" y="87983"/>
                    <a:pt x="2412925" y="90029"/>
                    <a:pt x="2405751" y="91393"/>
                  </a:cubicBezTo>
                  <a:cubicBezTo>
                    <a:pt x="2403957" y="92075"/>
                    <a:pt x="2402164" y="92757"/>
                    <a:pt x="2400370" y="92757"/>
                  </a:cubicBezTo>
                  <a:cubicBezTo>
                    <a:pt x="2387814" y="95485"/>
                    <a:pt x="2373465" y="96167"/>
                    <a:pt x="2357323" y="96167"/>
                  </a:cubicBezTo>
                  <a:cubicBezTo>
                    <a:pt x="2348355" y="96167"/>
                    <a:pt x="2339386" y="96167"/>
                    <a:pt x="2330418" y="95485"/>
                  </a:cubicBezTo>
                  <a:cubicBezTo>
                    <a:pt x="2325037" y="95485"/>
                    <a:pt x="2321450" y="93439"/>
                    <a:pt x="2317863" y="93439"/>
                  </a:cubicBezTo>
                  <a:cubicBezTo>
                    <a:pt x="2305307" y="92757"/>
                    <a:pt x="2294545" y="92757"/>
                    <a:pt x="2281990" y="92757"/>
                  </a:cubicBezTo>
                  <a:cubicBezTo>
                    <a:pt x="2280197" y="92757"/>
                    <a:pt x="2278403" y="93439"/>
                    <a:pt x="2276609" y="93439"/>
                  </a:cubicBezTo>
                  <a:cubicBezTo>
                    <a:pt x="2269435" y="94803"/>
                    <a:pt x="2262260" y="96849"/>
                    <a:pt x="2255086" y="98213"/>
                  </a:cubicBezTo>
                  <a:cubicBezTo>
                    <a:pt x="2242530" y="99577"/>
                    <a:pt x="2229975" y="100941"/>
                    <a:pt x="2217419" y="101623"/>
                  </a:cubicBezTo>
                  <a:lnTo>
                    <a:pt x="2212038" y="101623"/>
                  </a:lnTo>
                  <a:cubicBezTo>
                    <a:pt x="2201277" y="99577"/>
                    <a:pt x="2192308" y="101623"/>
                    <a:pt x="2181547" y="102306"/>
                  </a:cubicBezTo>
                  <a:cubicBezTo>
                    <a:pt x="2170785" y="103670"/>
                    <a:pt x="2160023" y="105716"/>
                    <a:pt x="2149261" y="107080"/>
                  </a:cubicBezTo>
                  <a:cubicBezTo>
                    <a:pt x="2145674" y="107762"/>
                    <a:pt x="2142087" y="107080"/>
                    <a:pt x="2138500" y="106398"/>
                  </a:cubicBezTo>
                  <a:cubicBezTo>
                    <a:pt x="2133119" y="105716"/>
                    <a:pt x="2129531" y="105716"/>
                    <a:pt x="2125944" y="107080"/>
                  </a:cubicBezTo>
                  <a:cubicBezTo>
                    <a:pt x="2124150" y="107762"/>
                    <a:pt x="2122357" y="107762"/>
                    <a:pt x="2120563" y="107762"/>
                  </a:cubicBezTo>
                  <a:cubicBezTo>
                    <a:pt x="2115182" y="108444"/>
                    <a:pt x="2109801" y="108444"/>
                    <a:pt x="2106214" y="109126"/>
                  </a:cubicBezTo>
                  <a:cubicBezTo>
                    <a:pt x="2099040" y="111172"/>
                    <a:pt x="2091865" y="110490"/>
                    <a:pt x="2084690" y="111854"/>
                  </a:cubicBezTo>
                  <a:cubicBezTo>
                    <a:pt x="2077516" y="113218"/>
                    <a:pt x="2070341" y="113218"/>
                    <a:pt x="2064961" y="115264"/>
                  </a:cubicBezTo>
                  <a:cubicBezTo>
                    <a:pt x="2063167" y="115946"/>
                    <a:pt x="2059580" y="115946"/>
                    <a:pt x="2055992" y="115946"/>
                  </a:cubicBezTo>
                  <a:cubicBezTo>
                    <a:pt x="2047024" y="116628"/>
                    <a:pt x="2039850" y="118674"/>
                    <a:pt x="2034469" y="121403"/>
                  </a:cubicBezTo>
                  <a:cubicBezTo>
                    <a:pt x="2027294" y="124131"/>
                    <a:pt x="2020120" y="126177"/>
                    <a:pt x="2012945" y="128223"/>
                  </a:cubicBezTo>
                  <a:cubicBezTo>
                    <a:pt x="2011152" y="128905"/>
                    <a:pt x="2005771" y="128905"/>
                    <a:pt x="2003977" y="128905"/>
                  </a:cubicBezTo>
                  <a:cubicBezTo>
                    <a:pt x="1996802" y="128905"/>
                    <a:pt x="1989628" y="128223"/>
                    <a:pt x="1984247" y="127541"/>
                  </a:cubicBezTo>
                  <a:cubicBezTo>
                    <a:pt x="1980660" y="127541"/>
                    <a:pt x="1978866" y="126859"/>
                    <a:pt x="1975279" y="126859"/>
                  </a:cubicBezTo>
                  <a:cubicBezTo>
                    <a:pt x="1964517" y="128905"/>
                    <a:pt x="1951962" y="127541"/>
                    <a:pt x="1941200" y="127541"/>
                  </a:cubicBezTo>
                  <a:cubicBezTo>
                    <a:pt x="1939406" y="127541"/>
                    <a:pt x="1935819" y="126859"/>
                    <a:pt x="1934025" y="126177"/>
                  </a:cubicBezTo>
                  <a:cubicBezTo>
                    <a:pt x="1926851" y="124131"/>
                    <a:pt x="1919676" y="124131"/>
                    <a:pt x="1912502" y="125495"/>
                  </a:cubicBezTo>
                  <a:cubicBezTo>
                    <a:pt x="1907121" y="126177"/>
                    <a:pt x="1901740" y="126177"/>
                    <a:pt x="1898153" y="124813"/>
                  </a:cubicBezTo>
                  <a:cubicBezTo>
                    <a:pt x="1890978" y="122767"/>
                    <a:pt x="1882010" y="121403"/>
                    <a:pt x="1873042" y="120721"/>
                  </a:cubicBezTo>
                  <a:cubicBezTo>
                    <a:pt x="1865867" y="120038"/>
                    <a:pt x="1858693" y="118674"/>
                    <a:pt x="1851518" y="117310"/>
                  </a:cubicBezTo>
                  <a:cubicBezTo>
                    <a:pt x="1847931" y="116628"/>
                    <a:pt x="1844344" y="117310"/>
                    <a:pt x="1840757" y="117310"/>
                  </a:cubicBezTo>
                  <a:cubicBezTo>
                    <a:pt x="1837169" y="117310"/>
                    <a:pt x="1835376" y="117992"/>
                    <a:pt x="1831788" y="117992"/>
                  </a:cubicBezTo>
                  <a:cubicBezTo>
                    <a:pt x="1821027" y="118674"/>
                    <a:pt x="1810265" y="120038"/>
                    <a:pt x="1801297" y="119356"/>
                  </a:cubicBezTo>
                  <a:cubicBezTo>
                    <a:pt x="1788741" y="117992"/>
                    <a:pt x="1776186" y="118674"/>
                    <a:pt x="1765424" y="115946"/>
                  </a:cubicBezTo>
                  <a:cubicBezTo>
                    <a:pt x="1760043" y="114582"/>
                    <a:pt x="1758249" y="115946"/>
                    <a:pt x="1754662" y="115946"/>
                  </a:cubicBezTo>
                  <a:cubicBezTo>
                    <a:pt x="1752868" y="115946"/>
                    <a:pt x="1751075" y="115946"/>
                    <a:pt x="1747488" y="116628"/>
                  </a:cubicBezTo>
                  <a:cubicBezTo>
                    <a:pt x="1745694" y="118674"/>
                    <a:pt x="1738519" y="120038"/>
                    <a:pt x="1729551" y="118674"/>
                  </a:cubicBezTo>
                  <a:cubicBezTo>
                    <a:pt x="1724170" y="117992"/>
                    <a:pt x="1720583" y="117992"/>
                    <a:pt x="1715202" y="118674"/>
                  </a:cubicBezTo>
                  <a:cubicBezTo>
                    <a:pt x="1709821" y="119356"/>
                    <a:pt x="1704440" y="119356"/>
                    <a:pt x="1697266" y="120038"/>
                  </a:cubicBezTo>
                  <a:lnTo>
                    <a:pt x="1695472" y="120038"/>
                  </a:lnTo>
                  <a:cubicBezTo>
                    <a:pt x="1681123" y="123449"/>
                    <a:pt x="1666774" y="120721"/>
                    <a:pt x="1650631" y="120721"/>
                  </a:cubicBezTo>
                  <a:lnTo>
                    <a:pt x="1641663" y="120721"/>
                  </a:lnTo>
                  <a:cubicBezTo>
                    <a:pt x="1630901" y="121403"/>
                    <a:pt x="1625521" y="117992"/>
                    <a:pt x="1618346" y="115946"/>
                  </a:cubicBezTo>
                  <a:cubicBezTo>
                    <a:pt x="1611171" y="113900"/>
                    <a:pt x="1603997" y="111172"/>
                    <a:pt x="1596822" y="109808"/>
                  </a:cubicBezTo>
                  <a:cubicBezTo>
                    <a:pt x="1595029" y="109126"/>
                    <a:pt x="1589648" y="109808"/>
                    <a:pt x="1586061" y="109808"/>
                  </a:cubicBezTo>
                  <a:lnTo>
                    <a:pt x="1569918" y="109808"/>
                  </a:lnTo>
                  <a:lnTo>
                    <a:pt x="1568124" y="109126"/>
                  </a:lnTo>
                  <a:cubicBezTo>
                    <a:pt x="1555569" y="110490"/>
                    <a:pt x="1548394" y="107762"/>
                    <a:pt x="1539426" y="105034"/>
                  </a:cubicBezTo>
                  <a:cubicBezTo>
                    <a:pt x="1534045" y="103670"/>
                    <a:pt x="1526871" y="102306"/>
                    <a:pt x="1521490" y="101623"/>
                  </a:cubicBezTo>
                  <a:cubicBezTo>
                    <a:pt x="1514315" y="100259"/>
                    <a:pt x="1505347" y="99577"/>
                    <a:pt x="1501760" y="96167"/>
                  </a:cubicBezTo>
                  <a:cubicBezTo>
                    <a:pt x="1499966" y="94803"/>
                    <a:pt x="1496379" y="94803"/>
                    <a:pt x="1494585" y="93439"/>
                  </a:cubicBezTo>
                  <a:cubicBezTo>
                    <a:pt x="1492792" y="92075"/>
                    <a:pt x="1490998" y="90711"/>
                    <a:pt x="1490998" y="90029"/>
                  </a:cubicBezTo>
                  <a:cubicBezTo>
                    <a:pt x="1490998" y="88665"/>
                    <a:pt x="1492792" y="87301"/>
                    <a:pt x="1494585" y="85937"/>
                  </a:cubicBezTo>
                  <a:cubicBezTo>
                    <a:pt x="1496379" y="83891"/>
                    <a:pt x="1492792" y="81844"/>
                    <a:pt x="1487411" y="80480"/>
                  </a:cubicBezTo>
                  <a:cubicBezTo>
                    <a:pt x="1485617" y="79798"/>
                    <a:pt x="1482030" y="79798"/>
                    <a:pt x="1482030" y="79116"/>
                  </a:cubicBezTo>
                  <a:cubicBezTo>
                    <a:pt x="1478443" y="75024"/>
                    <a:pt x="1469474" y="73660"/>
                    <a:pt x="1462300" y="70250"/>
                  </a:cubicBezTo>
                  <a:cubicBezTo>
                    <a:pt x="1456919" y="68204"/>
                    <a:pt x="1453332" y="65476"/>
                    <a:pt x="1449744" y="62747"/>
                  </a:cubicBezTo>
                  <a:cubicBezTo>
                    <a:pt x="1446157" y="61383"/>
                    <a:pt x="1444364" y="60019"/>
                    <a:pt x="1438983" y="58655"/>
                  </a:cubicBezTo>
                  <a:cubicBezTo>
                    <a:pt x="1426427" y="56609"/>
                    <a:pt x="1413872" y="54563"/>
                    <a:pt x="1401316" y="51835"/>
                  </a:cubicBezTo>
                  <a:cubicBezTo>
                    <a:pt x="1401316" y="57291"/>
                    <a:pt x="1397729" y="55927"/>
                    <a:pt x="1395935" y="54563"/>
                  </a:cubicBezTo>
                  <a:cubicBezTo>
                    <a:pt x="1395935" y="52517"/>
                    <a:pt x="1392348" y="51835"/>
                    <a:pt x="1386967" y="51835"/>
                  </a:cubicBezTo>
                  <a:cubicBezTo>
                    <a:pt x="1386967" y="51835"/>
                    <a:pt x="1385174" y="51835"/>
                    <a:pt x="1385174" y="51153"/>
                  </a:cubicBezTo>
                  <a:cubicBezTo>
                    <a:pt x="1383380" y="47061"/>
                    <a:pt x="1374412" y="48425"/>
                    <a:pt x="1369031" y="47743"/>
                  </a:cubicBezTo>
                  <a:cubicBezTo>
                    <a:pt x="1365444" y="47061"/>
                    <a:pt x="1361856" y="46378"/>
                    <a:pt x="1358269" y="47061"/>
                  </a:cubicBezTo>
                  <a:cubicBezTo>
                    <a:pt x="1351095" y="47743"/>
                    <a:pt x="1345714" y="45696"/>
                    <a:pt x="1338539" y="45014"/>
                  </a:cubicBezTo>
                  <a:cubicBezTo>
                    <a:pt x="1336746" y="45014"/>
                    <a:pt x="1334952" y="45014"/>
                    <a:pt x="1333158" y="45696"/>
                  </a:cubicBezTo>
                  <a:cubicBezTo>
                    <a:pt x="1329571" y="47061"/>
                    <a:pt x="1325984" y="47061"/>
                    <a:pt x="1320603" y="45696"/>
                  </a:cubicBezTo>
                  <a:cubicBezTo>
                    <a:pt x="1313428" y="43650"/>
                    <a:pt x="1306254" y="43650"/>
                    <a:pt x="1297286" y="45014"/>
                  </a:cubicBezTo>
                  <a:cubicBezTo>
                    <a:pt x="1293699" y="45696"/>
                    <a:pt x="1290111" y="45696"/>
                    <a:pt x="1286524" y="45014"/>
                  </a:cubicBezTo>
                  <a:cubicBezTo>
                    <a:pt x="1279349" y="43650"/>
                    <a:pt x="1272175" y="41604"/>
                    <a:pt x="1263207" y="40240"/>
                  </a:cubicBezTo>
                  <a:cubicBezTo>
                    <a:pt x="1261413" y="40240"/>
                    <a:pt x="1259619" y="39558"/>
                    <a:pt x="1257826" y="39558"/>
                  </a:cubicBezTo>
                  <a:cubicBezTo>
                    <a:pt x="1247064" y="40240"/>
                    <a:pt x="1238096" y="38876"/>
                    <a:pt x="1227334" y="40240"/>
                  </a:cubicBezTo>
                  <a:cubicBezTo>
                    <a:pt x="1221953" y="40922"/>
                    <a:pt x="1214779" y="40922"/>
                    <a:pt x="1211191" y="43650"/>
                  </a:cubicBezTo>
                  <a:cubicBezTo>
                    <a:pt x="1209398" y="44332"/>
                    <a:pt x="1204017" y="44332"/>
                    <a:pt x="1200430" y="45014"/>
                  </a:cubicBezTo>
                  <a:cubicBezTo>
                    <a:pt x="1191461" y="45696"/>
                    <a:pt x="1182493" y="46378"/>
                    <a:pt x="1173525" y="45014"/>
                  </a:cubicBezTo>
                  <a:cubicBezTo>
                    <a:pt x="1166350" y="43650"/>
                    <a:pt x="1157382" y="44332"/>
                    <a:pt x="1150208" y="43650"/>
                  </a:cubicBezTo>
                  <a:cubicBezTo>
                    <a:pt x="1144827" y="42968"/>
                    <a:pt x="1141240" y="41604"/>
                    <a:pt x="1137652" y="40922"/>
                  </a:cubicBezTo>
                  <a:cubicBezTo>
                    <a:pt x="1135859" y="40240"/>
                    <a:pt x="1134065" y="39558"/>
                    <a:pt x="1132271" y="39558"/>
                  </a:cubicBezTo>
                  <a:cubicBezTo>
                    <a:pt x="1121510" y="38194"/>
                    <a:pt x="1112541" y="35466"/>
                    <a:pt x="1107161" y="32056"/>
                  </a:cubicBezTo>
                  <a:cubicBezTo>
                    <a:pt x="1103573" y="30010"/>
                    <a:pt x="1098192" y="27963"/>
                    <a:pt x="1094605" y="25917"/>
                  </a:cubicBezTo>
                  <a:cubicBezTo>
                    <a:pt x="1082050" y="24553"/>
                    <a:pt x="1083843" y="19097"/>
                    <a:pt x="1076669" y="16369"/>
                  </a:cubicBezTo>
                  <a:cubicBezTo>
                    <a:pt x="1071288" y="13641"/>
                    <a:pt x="1065907" y="12277"/>
                    <a:pt x="1056939" y="11595"/>
                  </a:cubicBezTo>
                  <a:lnTo>
                    <a:pt x="1055145" y="11595"/>
                  </a:lnTo>
                  <a:cubicBezTo>
                    <a:pt x="1046177" y="8866"/>
                    <a:pt x="1037209" y="10913"/>
                    <a:pt x="1026447" y="10913"/>
                  </a:cubicBezTo>
                  <a:cubicBezTo>
                    <a:pt x="1022860" y="10913"/>
                    <a:pt x="1017479" y="9548"/>
                    <a:pt x="1013892" y="8866"/>
                  </a:cubicBezTo>
                  <a:cubicBezTo>
                    <a:pt x="1012098" y="7502"/>
                    <a:pt x="1010305" y="6820"/>
                    <a:pt x="1008511" y="6820"/>
                  </a:cubicBezTo>
                  <a:cubicBezTo>
                    <a:pt x="997749" y="6138"/>
                    <a:pt x="988781" y="3410"/>
                    <a:pt x="979813" y="0"/>
                  </a:cubicBezTo>
                  <a:cubicBezTo>
                    <a:pt x="976225" y="682"/>
                    <a:pt x="972638" y="1364"/>
                    <a:pt x="969051" y="1364"/>
                  </a:cubicBezTo>
                  <a:cubicBezTo>
                    <a:pt x="965464" y="2046"/>
                    <a:pt x="960083" y="2046"/>
                    <a:pt x="954702" y="2046"/>
                  </a:cubicBezTo>
                  <a:cubicBezTo>
                    <a:pt x="947527" y="1364"/>
                    <a:pt x="940353" y="2046"/>
                    <a:pt x="933178" y="4092"/>
                  </a:cubicBezTo>
                  <a:cubicBezTo>
                    <a:pt x="929591" y="4774"/>
                    <a:pt x="927798" y="5456"/>
                    <a:pt x="924210" y="6138"/>
                  </a:cubicBezTo>
                  <a:cubicBezTo>
                    <a:pt x="920623" y="6820"/>
                    <a:pt x="918829" y="8184"/>
                    <a:pt x="915242" y="8866"/>
                  </a:cubicBezTo>
                  <a:cubicBezTo>
                    <a:pt x="913448" y="9548"/>
                    <a:pt x="909861" y="9548"/>
                    <a:pt x="908068" y="10231"/>
                  </a:cubicBezTo>
                  <a:lnTo>
                    <a:pt x="897306" y="12277"/>
                  </a:lnTo>
                  <a:cubicBezTo>
                    <a:pt x="897306" y="12277"/>
                    <a:pt x="895512" y="12959"/>
                    <a:pt x="895512" y="12277"/>
                  </a:cubicBezTo>
                  <a:cubicBezTo>
                    <a:pt x="888338" y="10913"/>
                    <a:pt x="882957" y="13641"/>
                    <a:pt x="877576" y="15005"/>
                  </a:cubicBezTo>
                  <a:cubicBezTo>
                    <a:pt x="872195" y="16369"/>
                    <a:pt x="865020" y="16369"/>
                    <a:pt x="859639" y="17733"/>
                  </a:cubicBezTo>
                  <a:lnTo>
                    <a:pt x="857846" y="17733"/>
                  </a:lnTo>
                  <a:cubicBezTo>
                    <a:pt x="848878" y="18415"/>
                    <a:pt x="839909" y="19779"/>
                    <a:pt x="830941" y="20461"/>
                  </a:cubicBezTo>
                  <a:cubicBezTo>
                    <a:pt x="827354" y="20461"/>
                    <a:pt x="825560" y="21143"/>
                    <a:pt x="821973" y="21825"/>
                  </a:cubicBezTo>
                  <a:cubicBezTo>
                    <a:pt x="816592" y="22507"/>
                    <a:pt x="811211" y="23871"/>
                    <a:pt x="805830" y="24553"/>
                  </a:cubicBezTo>
                  <a:cubicBezTo>
                    <a:pt x="802243" y="25235"/>
                    <a:pt x="796862" y="25917"/>
                    <a:pt x="793275" y="26599"/>
                  </a:cubicBezTo>
                  <a:lnTo>
                    <a:pt x="787894" y="26599"/>
                  </a:lnTo>
                  <a:cubicBezTo>
                    <a:pt x="787894" y="26599"/>
                    <a:pt x="784307" y="26599"/>
                    <a:pt x="782513" y="27963"/>
                  </a:cubicBezTo>
                  <a:cubicBezTo>
                    <a:pt x="775339" y="26599"/>
                    <a:pt x="766371" y="25917"/>
                    <a:pt x="759196" y="24553"/>
                  </a:cubicBezTo>
                  <a:cubicBezTo>
                    <a:pt x="753815" y="23871"/>
                    <a:pt x="741260" y="25235"/>
                    <a:pt x="737672" y="27281"/>
                  </a:cubicBezTo>
                  <a:cubicBezTo>
                    <a:pt x="735879" y="27963"/>
                    <a:pt x="734085" y="28646"/>
                    <a:pt x="732291" y="28646"/>
                  </a:cubicBezTo>
                  <a:cubicBezTo>
                    <a:pt x="730498" y="28646"/>
                    <a:pt x="726911" y="27963"/>
                    <a:pt x="725117" y="27963"/>
                  </a:cubicBezTo>
                  <a:cubicBezTo>
                    <a:pt x="723323" y="27963"/>
                    <a:pt x="721530" y="28646"/>
                    <a:pt x="717942" y="28646"/>
                  </a:cubicBezTo>
                  <a:cubicBezTo>
                    <a:pt x="717942" y="29328"/>
                    <a:pt x="719736" y="30010"/>
                    <a:pt x="719736" y="30692"/>
                  </a:cubicBezTo>
                  <a:cubicBezTo>
                    <a:pt x="714355" y="31374"/>
                    <a:pt x="705387" y="36830"/>
                    <a:pt x="705387" y="39558"/>
                  </a:cubicBezTo>
                  <a:cubicBezTo>
                    <a:pt x="696419" y="40922"/>
                    <a:pt x="685657" y="41604"/>
                    <a:pt x="682070" y="45696"/>
                  </a:cubicBezTo>
                  <a:cubicBezTo>
                    <a:pt x="682070" y="46378"/>
                    <a:pt x="680276" y="46378"/>
                    <a:pt x="680276" y="47061"/>
                  </a:cubicBezTo>
                  <a:cubicBezTo>
                    <a:pt x="669514" y="47743"/>
                    <a:pt x="667721" y="51835"/>
                    <a:pt x="662340" y="55245"/>
                  </a:cubicBezTo>
                  <a:lnTo>
                    <a:pt x="662340" y="56609"/>
                  </a:lnTo>
                  <a:cubicBezTo>
                    <a:pt x="660546" y="56609"/>
                    <a:pt x="658753" y="57291"/>
                    <a:pt x="656959" y="57291"/>
                  </a:cubicBezTo>
                  <a:cubicBezTo>
                    <a:pt x="649784" y="58655"/>
                    <a:pt x="646197" y="60701"/>
                    <a:pt x="644403" y="64111"/>
                  </a:cubicBezTo>
                  <a:cubicBezTo>
                    <a:pt x="642610" y="67522"/>
                    <a:pt x="642610" y="70250"/>
                    <a:pt x="640816" y="73660"/>
                  </a:cubicBezTo>
                  <a:cubicBezTo>
                    <a:pt x="637229" y="72978"/>
                    <a:pt x="631848" y="74342"/>
                    <a:pt x="630054" y="72296"/>
                  </a:cubicBezTo>
                  <a:lnTo>
                    <a:pt x="626467" y="72296"/>
                  </a:lnTo>
                  <a:cubicBezTo>
                    <a:pt x="621086" y="75024"/>
                    <a:pt x="615705" y="77752"/>
                    <a:pt x="610324" y="79798"/>
                  </a:cubicBezTo>
                  <a:cubicBezTo>
                    <a:pt x="604944" y="81162"/>
                    <a:pt x="599563" y="81844"/>
                    <a:pt x="592388" y="83208"/>
                  </a:cubicBezTo>
                  <a:lnTo>
                    <a:pt x="592388" y="84573"/>
                  </a:lnTo>
                  <a:cubicBezTo>
                    <a:pt x="585214" y="83891"/>
                    <a:pt x="579833" y="83208"/>
                    <a:pt x="574452" y="81844"/>
                  </a:cubicBezTo>
                  <a:cubicBezTo>
                    <a:pt x="572658" y="81844"/>
                    <a:pt x="570864" y="81162"/>
                    <a:pt x="570864" y="81162"/>
                  </a:cubicBezTo>
                  <a:cubicBezTo>
                    <a:pt x="569071" y="81162"/>
                    <a:pt x="569071" y="80480"/>
                    <a:pt x="569071" y="80480"/>
                  </a:cubicBezTo>
                  <a:cubicBezTo>
                    <a:pt x="567277" y="80480"/>
                    <a:pt x="567277" y="81162"/>
                    <a:pt x="567277" y="81844"/>
                  </a:cubicBezTo>
                  <a:cubicBezTo>
                    <a:pt x="567277" y="84573"/>
                    <a:pt x="563690" y="83891"/>
                    <a:pt x="560103" y="83208"/>
                  </a:cubicBezTo>
                  <a:cubicBezTo>
                    <a:pt x="556515" y="82526"/>
                    <a:pt x="552928" y="82526"/>
                    <a:pt x="551135" y="84573"/>
                  </a:cubicBezTo>
                  <a:cubicBezTo>
                    <a:pt x="551135" y="85255"/>
                    <a:pt x="549341" y="85937"/>
                    <a:pt x="547547" y="85937"/>
                  </a:cubicBezTo>
                  <a:cubicBezTo>
                    <a:pt x="542166" y="86619"/>
                    <a:pt x="536786" y="87301"/>
                    <a:pt x="534992" y="89347"/>
                  </a:cubicBezTo>
                  <a:cubicBezTo>
                    <a:pt x="533198" y="90711"/>
                    <a:pt x="531405" y="91393"/>
                    <a:pt x="527817" y="92757"/>
                  </a:cubicBezTo>
                  <a:lnTo>
                    <a:pt x="500913" y="92757"/>
                  </a:lnTo>
                  <a:cubicBezTo>
                    <a:pt x="497326" y="92757"/>
                    <a:pt x="493738" y="92757"/>
                    <a:pt x="490151" y="93439"/>
                  </a:cubicBezTo>
                  <a:cubicBezTo>
                    <a:pt x="486564" y="93439"/>
                    <a:pt x="482976" y="94121"/>
                    <a:pt x="477596" y="94803"/>
                  </a:cubicBezTo>
                  <a:cubicBezTo>
                    <a:pt x="474008" y="95485"/>
                    <a:pt x="468627" y="96849"/>
                    <a:pt x="465040" y="97531"/>
                  </a:cubicBezTo>
                  <a:cubicBezTo>
                    <a:pt x="463247" y="98213"/>
                    <a:pt x="461453" y="98213"/>
                    <a:pt x="459659" y="98213"/>
                  </a:cubicBezTo>
                  <a:cubicBezTo>
                    <a:pt x="450691" y="98213"/>
                    <a:pt x="445310" y="100259"/>
                    <a:pt x="439929" y="102306"/>
                  </a:cubicBezTo>
                  <a:cubicBezTo>
                    <a:pt x="434548" y="103670"/>
                    <a:pt x="430961" y="105716"/>
                    <a:pt x="425580" y="107080"/>
                  </a:cubicBezTo>
                  <a:cubicBezTo>
                    <a:pt x="421993" y="107762"/>
                    <a:pt x="418406" y="108444"/>
                    <a:pt x="416612" y="109126"/>
                  </a:cubicBezTo>
                  <a:cubicBezTo>
                    <a:pt x="413025" y="109808"/>
                    <a:pt x="411231" y="111172"/>
                    <a:pt x="407644" y="111172"/>
                  </a:cubicBezTo>
                  <a:cubicBezTo>
                    <a:pt x="404057" y="111854"/>
                    <a:pt x="398676" y="111854"/>
                    <a:pt x="395088" y="111172"/>
                  </a:cubicBezTo>
                  <a:cubicBezTo>
                    <a:pt x="389708" y="109808"/>
                    <a:pt x="384327" y="111172"/>
                    <a:pt x="380739" y="111854"/>
                  </a:cubicBezTo>
                  <a:cubicBezTo>
                    <a:pt x="375359" y="112536"/>
                    <a:pt x="371771" y="113900"/>
                    <a:pt x="368184" y="114582"/>
                  </a:cubicBezTo>
                  <a:cubicBezTo>
                    <a:pt x="369978" y="115264"/>
                    <a:pt x="369978" y="115946"/>
                    <a:pt x="371771" y="116628"/>
                  </a:cubicBezTo>
                  <a:lnTo>
                    <a:pt x="366390" y="116628"/>
                  </a:lnTo>
                  <a:cubicBezTo>
                    <a:pt x="366390" y="117310"/>
                    <a:pt x="364597" y="117992"/>
                    <a:pt x="364597" y="118674"/>
                  </a:cubicBezTo>
                  <a:cubicBezTo>
                    <a:pt x="362803" y="118674"/>
                    <a:pt x="361009" y="117992"/>
                    <a:pt x="361009" y="117992"/>
                  </a:cubicBezTo>
                  <a:cubicBezTo>
                    <a:pt x="355629" y="119356"/>
                    <a:pt x="350248" y="120721"/>
                    <a:pt x="344867" y="121403"/>
                  </a:cubicBezTo>
                  <a:cubicBezTo>
                    <a:pt x="343073" y="121403"/>
                    <a:pt x="341280" y="122085"/>
                    <a:pt x="341280" y="122085"/>
                  </a:cubicBezTo>
                  <a:cubicBezTo>
                    <a:pt x="334105" y="121403"/>
                    <a:pt x="325137" y="122085"/>
                    <a:pt x="319756" y="120038"/>
                  </a:cubicBezTo>
                  <a:cubicBezTo>
                    <a:pt x="316169" y="118674"/>
                    <a:pt x="310788" y="117992"/>
                    <a:pt x="307200" y="116628"/>
                  </a:cubicBezTo>
                  <a:cubicBezTo>
                    <a:pt x="301820" y="115264"/>
                    <a:pt x="294645" y="115946"/>
                    <a:pt x="289264" y="119356"/>
                  </a:cubicBezTo>
                  <a:lnTo>
                    <a:pt x="264153" y="109808"/>
                  </a:lnTo>
                  <a:cubicBezTo>
                    <a:pt x="262360" y="110490"/>
                    <a:pt x="258772" y="111172"/>
                    <a:pt x="256979" y="111854"/>
                  </a:cubicBezTo>
                  <a:cubicBezTo>
                    <a:pt x="255185" y="111854"/>
                    <a:pt x="255185" y="112536"/>
                    <a:pt x="253392" y="112536"/>
                  </a:cubicBezTo>
                  <a:cubicBezTo>
                    <a:pt x="246217" y="113218"/>
                    <a:pt x="239042" y="113900"/>
                    <a:pt x="230074" y="114582"/>
                  </a:cubicBezTo>
                  <a:cubicBezTo>
                    <a:pt x="224693" y="115264"/>
                    <a:pt x="221106" y="115946"/>
                    <a:pt x="221106" y="118674"/>
                  </a:cubicBezTo>
                  <a:cubicBezTo>
                    <a:pt x="213932" y="120038"/>
                    <a:pt x="206757" y="119356"/>
                    <a:pt x="201376" y="122085"/>
                  </a:cubicBezTo>
                  <a:lnTo>
                    <a:pt x="195995" y="122085"/>
                  </a:lnTo>
                  <a:cubicBezTo>
                    <a:pt x="185233" y="120038"/>
                    <a:pt x="176265" y="120721"/>
                    <a:pt x="169091" y="124131"/>
                  </a:cubicBezTo>
                  <a:cubicBezTo>
                    <a:pt x="167297" y="124813"/>
                    <a:pt x="165503" y="124813"/>
                    <a:pt x="161916" y="124813"/>
                  </a:cubicBezTo>
                  <a:cubicBezTo>
                    <a:pt x="152948" y="124131"/>
                    <a:pt x="145774" y="126177"/>
                    <a:pt x="138599" y="128223"/>
                  </a:cubicBezTo>
                  <a:cubicBezTo>
                    <a:pt x="135012" y="129587"/>
                    <a:pt x="131424" y="130269"/>
                    <a:pt x="126044" y="130269"/>
                  </a:cubicBezTo>
                  <a:cubicBezTo>
                    <a:pt x="117075" y="130951"/>
                    <a:pt x="109901" y="130951"/>
                    <a:pt x="100933" y="130951"/>
                  </a:cubicBezTo>
                  <a:cubicBezTo>
                    <a:pt x="100933" y="130951"/>
                    <a:pt x="99139" y="130951"/>
                    <a:pt x="99139" y="131633"/>
                  </a:cubicBezTo>
                  <a:cubicBezTo>
                    <a:pt x="91965" y="135043"/>
                    <a:pt x="82996" y="135043"/>
                    <a:pt x="72235" y="135043"/>
                  </a:cubicBezTo>
                  <a:cubicBezTo>
                    <a:pt x="61473" y="135043"/>
                    <a:pt x="50711" y="135725"/>
                    <a:pt x="41743" y="139136"/>
                  </a:cubicBezTo>
                  <a:cubicBezTo>
                    <a:pt x="36362" y="141182"/>
                    <a:pt x="29187" y="142546"/>
                    <a:pt x="22013" y="144592"/>
                  </a:cubicBezTo>
                  <a:cubicBezTo>
                    <a:pt x="20219" y="144592"/>
                    <a:pt x="18426" y="145274"/>
                    <a:pt x="18426" y="145274"/>
                  </a:cubicBezTo>
                  <a:cubicBezTo>
                    <a:pt x="13045" y="145274"/>
                    <a:pt x="5870" y="144592"/>
                    <a:pt x="489" y="144592"/>
                  </a:cubicBezTo>
                  <a:cubicBezTo>
                    <a:pt x="-1304" y="152776"/>
                    <a:pt x="2283" y="161643"/>
                    <a:pt x="4077" y="170509"/>
                  </a:cubicBezTo>
                  <a:close/>
                </a:path>
              </a:pathLst>
            </a:custGeom>
            <a:blipFill>
              <a:blip r:embed="rId3"/>
              <a:stretch>
                <a:fillRect l="-100" t="-36835" r="-32" b="-36827"/>
              </a:stretch>
            </a:blipFill>
          </p:spPr>
          <p:txBody>
            <a:bodyPr/>
            <a:lstStyle/>
            <a:p>
              <a:endParaRPr lang="en-US"/>
            </a:p>
          </p:txBody>
        </p:sp>
      </p:grpSp>
      <p:sp>
        <p:nvSpPr>
          <p:cNvPr id="5" name="TextBox 5"/>
          <p:cNvSpPr txBox="1"/>
          <p:nvPr/>
        </p:nvSpPr>
        <p:spPr>
          <a:xfrm>
            <a:off x="3475432" y="2617036"/>
            <a:ext cx="13783868" cy="1149610"/>
          </a:xfrm>
          <a:prstGeom prst="rect">
            <a:avLst/>
          </a:prstGeom>
        </p:spPr>
        <p:txBody>
          <a:bodyPr lIns="0" tIns="0" rIns="0" bIns="0" rtlCol="0" anchor="t">
            <a:spAutoFit/>
          </a:bodyPr>
          <a:lstStyle/>
          <a:p>
            <a:pPr algn="l">
              <a:lnSpc>
                <a:spcPts val="8610"/>
              </a:lnSpc>
            </a:pPr>
            <a:r>
              <a:rPr lang="en-US" sz="11038" b="1" dirty="0">
                <a:solidFill>
                  <a:srgbClr val="3D2007"/>
                </a:solidFill>
                <a:latin typeface="ITC Batak Bold"/>
                <a:ea typeface="ITC Batak Bold"/>
                <a:cs typeface="ITC Batak Bold"/>
                <a:sym typeface="ITC Batak Bold"/>
              </a:rPr>
              <a:t>Disciple Daily</a:t>
            </a:r>
          </a:p>
        </p:txBody>
      </p:sp>
      <p:grpSp>
        <p:nvGrpSpPr>
          <p:cNvPr id="6" name="Group 6"/>
          <p:cNvGrpSpPr/>
          <p:nvPr/>
        </p:nvGrpSpPr>
        <p:grpSpPr>
          <a:xfrm rot="-1321440">
            <a:off x="-3516694" y="-4517208"/>
            <a:ext cx="10297327" cy="6048090"/>
            <a:chOff x="0" y="0"/>
            <a:chExt cx="3095810" cy="1818311"/>
          </a:xfrm>
        </p:grpSpPr>
        <p:sp>
          <p:nvSpPr>
            <p:cNvPr id="7" name="Freeform 7"/>
            <p:cNvSpPr/>
            <p:nvPr/>
          </p:nvSpPr>
          <p:spPr>
            <a:xfrm>
              <a:off x="3098" y="0"/>
              <a:ext cx="3089354" cy="1819966"/>
            </a:xfrm>
            <a:custGeom>
              <a:avLst/>
              <a:gdLst/>
              <a:ahLst/>
              <a:cxnLst/>
              <a:rect l="l" t="t" r="r" b="b"/>
              <a:pathLst>
                <a:path w="3089354" h="1819966">
                  <a:moveTo>
                    <a:pt x="4077" y="170509"/>
                  </a:moveTo>
                  <a:cubicBezTo>
                    <a:pt x="18426" y="228482"/>
                    <a:pt x="22013" y="286456"/>
                    <a:pt x="23806" y="345111"/>
                  </a:cubicBezTo>
                  <a:cubicBezTo>
                    <a:pt x="32775" y="556542"/>
                    <a:pt x="29187" y="767974"/>
                    <a:pt x="23806" y="979405"/>
                  </a:cubicBezTo>
                  <a:cubicBezTo>
                    <a:pt x="18426" y="1191519"/>
                    <a:pt x="11251" y="1403632"/>
                    <a:pt x="11251" y="1616428"/>
                  </a:cubicBezTo>
                  <a:cubicBezTo>
                    <a:pt x="11251" y="1618474"/>
                    <a:pt x="11251" y="1620520"/>
                    <a:pt x="9457" y="1622566"/>
                  </a:cubicBezTo>
                  <a:cubicBezTo>
                    <a:pt x="14838" y="1623248"/>
                    <a:pt x="20219" y="1624612"/>
                    <a:pt x="25600" y="1625976"/>
                  </a:cubicBezTo>
                  <a:cubicBezTo>
                    <a:pt x="32775" y="1628022"/>
                    <a:pt x="38156" y="1631433"/>
                    <a:pt x="45330" y="1634843"/>
                  </a:cubicBezTo>
                  <a:cubicBezTo>
                    <a:pt x="61473" y="1642345"/>
                    <a:pt x="77615" y="1649848"/>
                    <a:pt x="91965" y="1657350"/>
                  </a:cubicBezTo>
                  <a:cubicBezTo>
                    <a:pt x="108107" y="1666217"/>
                    <a:pt x="124250" y="1674401"/>
                    <a:pt x="140393" y="1683267"/>
                  </a:cubicBezTo>
                  <a:cubicBezTo>
                    <a:pt x="147567" y="1687360"/>
                    <a:pt x="154742" y="1691452"/>
                    <a:pt x="161916" y="1694862"/>
                  </a:cubicBezTo>
                  <a:cubicBezTo>
                    <a:pt x="167297" y="1697590"/>
                    <a:pt x="176265" y="1698954"/>
                    <a:pt x="181646" y="1701000"/>
                  </a:cubicBezTo>
                  <a:cubicBezTo>
                    <a:pt x="199583" y="1706457"/>
                    <a:pt x="219312" y="1711913"/>
                    <a:pt x="237249" y="1717369"/>
                  </a:cubicBezTo>
                  <a:cubicBezTo>
                    <a:pt x="255185" y="1722826"/>
                    <a:pt x="273121" y="1727600"/>
                    <a:pt x="294645" y="1731010"/>
                  </a:cubicBezTo>
                  <a:cubicBezTo>
                    <a:pt x="343073" y="1739194"/>
                    <a:pt x="389708" y="1748061"/>
                    <a:pt x="438136" y="1756245"/>
                  </a:cubicBezTo>
                  <a:cubicBezTo>
                    <a:pt x="465040" y="1761020"/>
                    <a:pt x="491945" y="1765112"/>
                    <a:pt x="520643" y="1769886"/>
                  </a:cubicBezTo>
                  <a:cubicBezTo>
                    <a:pt x="522436" y="1770568"/>
                    <a:pt x="527817" y="1769886"/>
                    <a:pt x="529611" y="1769886"/>
                  </a:cubicBezTo>
                  <a:lnTo>
                    <a:pt x="540373" y="1769886"/>
                  </a:lnTo>
                  <a:lnTo>
                    <a:pt x="542166" y="1770568"/>
                  </a:lnTo>
                  <a:cubicBezTo>
                    <a:pt x="545754" y="1767158"/>
                    <a:pt x="549341" y="1764430"/>
                    <a:pt x="554722" y="1761020"/>
                  </a:cubicBezTo>
                  <a:cubicBezTo>
                    <a:pt x="560103" y="1758291"/>
                    <a:pt x="563690" y="1753517"/>
                    <a:pt x="576245" y="1753517"/>
                  </a:cubicBezTo>
                  <a:cubicBezTo>
                    <a:pt x="576245" y="1753517"/>
                    <a:pt x="578039" y="1753517"/>
                    <a:pt x="578039" y="1752835"/>
                  </a:cubicBezTo>
                  <a:cubicBezTo>
                    <a:pt x="583420" y="1749425"/>
                    <a:pt x="592388" y="1748743"/>
                    <a:pt x="603150" y="1748061"/>
                  </a:cubicBezTo>
                  <a:cubicBezTo>
                    <a:pt x="613912" y="1747379"/>
                    <a:pt x="622880" y="1745333"/>
                    <a:pt x="631848" y="1743969"/>
                  </a:cubicBezTo>
                  <a:cubicBezTo>
                    <a:pt x="633642" y="1743969"/>
                    <a:pt x="633642" y="1743287"/>
                    <a:pt x="635435" y="1743287"/>
                  </a:cubicBezTo>
                  <a:cubicBezTo>
                    <a:pt x="647991" y="1744651"/>
                    <a:pt x="656959" y="1741241"/>
                    <a:pt x="667721" y="1739877"/>
                  </a:cubicBezTo>
                  <a:lnTo>
                    <a:pt x="669514" y="1739877"/>
                  </a:lnTo>
                  <a:cubicBezTo>
                    <a:pt x="680276" y="1739877"/>
                    <a:pt x="689244" y="1737830"/>
                    <a:pt x="700006" y="1737148"/>
                  </a:cubicBezTo>
                  <a:cubicBezTo>
                    <a:pt x="708974" y="1736466"/>
                    <a:pt x="717942" y="1736466"/>
                    <a:pt x="726911" y="1734420"/>
                  </a:cubicBezTo>
                  <a:cubicBezTo>
                    <a:pt x="735879" y="1732374"/>
                    <a:pt x="746641" y="1731010"/>
                    <a:pt x="755609" y="1729646"/>
                  </a:cubicBezTo>
                  <a:cubicBezTo>
                    <a:pt x="764577" y="1728282"/>
                    <a:pt x="773545" y="1727600"/>
                    <a:pt x="782513" y="1726236"/>
                  </a:cubicBezTo>
                  <a:lnTo>
                    <a:pt x="791481" y="1726236"/>
                  </a:lnTo>
                  <a:cubicBezTo>
                    <a:pt x="800450" y="1726236"/>
                    <a:pt x="807624" y="1726236"/>
                    <a:pt x="814799" y="1724190"/>
                  </a:cubicBezTo>
                  <a:lnTo>
                    <a:pt x="818386" y="1724190"/>
                  </a:lnTo>
                  <a:cubicBezTo>
                    <a:pt x="827354" y="1724190"/>
                    <a:pt x="838116" y="1724872"/>
                    <a:pt x="847084" y="1724872"/>
                  </a:cubicBezTo>
                  <a:lnTo>
                    <a:pt x="854258" y="1724872"/>
                  </a:lnTo>
                  <a:cubicBezTo>
                    <a:pt x="863227" y="1724190"/>
                    <a:pt x="866814" y="1726918"/>
                    <a:pt x="872195" y="1728282"/>
                  </a:cubicBezTo>
                  <a:cubicBezTo>
                    <a:pt x="881163" y="1732374"/>
                    <a:pt x="891925" y="1733056"/>
                    <a:pt x="906274" y="1732374"/>
                  </a:cubicBezTo>
                  <a:cubicBezTo>
                    <a:pt x="918829" y="1731692"/>
                    <a:pt x="929591" y="1731010"/>
                    <a:pt x="942147" y="1731010"/>
                  </a:cubicBezTo>
                  <a:cubicBezTo>
                    <a:pt x="947527" y="1731010"/>
                    <a:pt x="954702" y="1731692"/>
                    <a:pt x="960083" y="1732374"/>
                  </a:cubicBezTo>
                  <a:cubicBezTo>
                    <a:pt x="965464" y="1733056"/>
                    <a:pt x="969051" y="1733738"/>
                    <a:pt x="974432" y="1734420"/>
                  </a:cubicBezTo>
                  <a:lnTo>
                    <a:pt x="979813" y="1736466"/>
                  </a:lnTo>
                  <a:cubicBezTo>
                    <a:pt x="979813" y="1736466"/>
                    <a:pt x="981606" y="1738512"/>
                    <a:pt x="983400" y="1739194"/>
                  </a:cubicBezTo>
                  <a:cubicBezTo>
                    <a:pt x="986987" y="1739877"/>
                    <a:pt x="990575" y="1739877"/>
                    <a:pt x="992368" y="1740558"/>
                  </a:cubicBezTo>
                  <a:lnTo>
                    <a:pt x="994162" y="1741241"/>
                  </a:lnTo>
                  <a:cubicBezTo>
                    <a:pt x="1003130" y="1739194"/>
                    <a:pt x="1006717" y="1742605"/>
                    <a:pt x="1012098" y="1743287"/>
                  </a:cubicBezTo>
                  <a:cubicBezTo>
                    <a:pt x="1019273" y="1744651"/>
                    <a:pt x="1024654" y="1746015"/>
                    <a:pt x="1031828" y="1748061"/>
                  </a:cubicBezTo>
                  <a:cubicBezTo>
                    <a:pt x="1031828" y="1747379"/>
                    <a:pt x="1031828" y="1746697"/>
                    <a:pt x="1033622" y="1746015"/>
                  </a:cubicBezTo>
                  <a:cubicBezTo>
                    <a:pt x="1044384" y="1746697"/>
                    <a:pt x="1056939" y="1746697"/>
                    <a:pt x="1067701" y="1749425"/>
                  </a:cubicBezTo>
                  <a:cubicBezTo>
                    <a:pt x="1069494" y="1748061"/>
                    <a:pt x="1073082" y="1746697"/>
                    <a:pt x="1076669" y="1745333"/>
                  </a:cubicBezTo>
                  <a:cubicBezTo>
                    <a:pt x="1076669" y="1745333"/>
                    <a:pt x="1076669" y="1744651"/>
                    <a:pt x="1078463" y="1744651"/>
                  </a:cubicBezTo>
                  <a:cubicBezTo>
                    <a:pt x="1087431" y="1743969"/>
                    <a:pt x="1092812" y="1741923"/>
                    <a:pt x="1094605" y="1738512"/>
                  </a:cubicBezTo>
                  <a:cubicBezTo>
                    <a:pt x="1096399" y="1737148"/>
                    <a:pt x="1096399" y="1735784"/>
                    <a:pt x="1096399" y="1735102"/>
                  </a:cubicBezTo>
                  <a:cubicBezTo>
                    <a:pt x="1103574" y="1733738"/>
                    <a:pt x="1108954" y="1732374"/>
                    <a:pt x="1116129" y="1731010"/>
                  </a:cubicBezTo>
                  <a:lnTo>
                    <a:pt x="1116129" y="1729646"/>
                  </a:lnTo>
                  <a:cubicBezTo>
                    <a:pt x="1110748" y="1726236"/>
                    <a:pt x="1110748" y="1725554"/>
                    <a:pt x="1119716" y="1724190"/>
                  </a:cubicBezTo>
                  <a:cubicBezTo>
                    <a:pt x="1121510" y="1723508"/>
                    <a:pt x="1121510" y="1722826"/>
                    <a:pt x="1123303" y="1722826"/>
                  </a:cubicBezTo>
                  <a:cubicBezTo>
                    <a:pt x="1126891" y="1722144"/>
                    <a:pt x="1130478" y="1721462"/>
                    <a:pt x="1132272" y="1720779"/>
                  </a:cubicBezTo>
                  <a:cubicBezTo>
                    <a:pt x="1132272" y="1720779"/>
                    <a:pt x="1132272" y="1721462"/>
                    <a:pt x="1134065" y="1721462"/>
                  </a:cubicBezTo>
                  <a:lnTo>
                    <a:pt x="1134065" y="1720097"/>
                  </a:lnTo>
                  <a:cubicBezTo>
                    <a:pt x="1144827" y="1718733"/>
                    <a:pt x="1155589" y="1717369"/>
                    <a:pt x="1166351" y="1715323"/>
                  </a:cubicBezTo>
                  <a:cubicBezTo>
                    <a:pt x="1171732" y="1713959"/>
                    <a:pt x="1177112" y="1713277"/>
                    <a:pt x="1184287" y="1714641"/>
                  </a:cubicBezTo>
                  <a:cubicBezTo>
                    <a:pt x="1187874" y="1715323"/>
                    <a:pt x="1191461" y="1714641"/>
                    <a:pt x="1195049" y="1713959"/>
                  </a:cubicBezTo>
                  <a:cubicBezTo>
                    <a:pt x="1204017" y="1712595"/>
                    <a:pt x="1212985" y="1711913"/>
                    <a:pt x="1221953" y="1710549"/>
                  </a:cubicBezTo>
                  <a:cubicBezTo>
                    <a:pt x="1229128" y="1709867"/>
                    <a:pt x="1234509" y="1708503"/>
                    <a:pt x="1241683" y="1707139"/>
                  </a:cubicBezTo>
                  <a:cubicBezTo>
                    <a:pt x="1241683" y="1707139"/>
                    <a:pt x="1243477" y="1705775"/>
                    <a:pt x="1241683" y="1705093"/>
                  </a:cubicBezTo>
                  <a:cubicBezTo>
                    <a:pt x="1241683" y="1704411"/>
                    <a:pt x="1239890" y="1703046"/>
                    <a:pt x="1239890" y="1702365"/>
                  </a:cubicBezTo>
                  <a:cubicBezTo>
                    <a:pt x="1245270" y="1701000"/>
                    <a:pt x="1248858" y="1699636"/>
                    <a:pt x="1252445" y="1699636"/>
                  </a:cubicBezTo>
                  <a:cubicBezTo>
                    <a:pt x="1257826" y="1698954"/>
                    <a:pt x="1265000" y="1698954"/>
                    <a:pt x="1272175" y="1698272"/>
                  </a:cubicBezTo>
                  <a:cubicBezTo>
                    <a:pt x="1277556" y="1692134"/>
                    <a:pt x="1288318" y="1690770"/>
                    <a:pt x="1300873" y="1692816"/>
                  </a:cubicBezTo>
                  <a:lnTo>
                    <a:pt x="1304460" y="1691452"/>
                  </a:lnTo>
                  <a:cubicBezTo>
                    <a:pt x="1306254" y="1692134"/>
                    <a:pt x="1306254" y="1692134"/>
                    <a:pt x="1306254" y="1692816"/>
                  </a:cubicBezTo>
                  <a:cubicBezTo>
                    <a:pt x="1311635" y="1691452"/>
                    <a:pt x="1317016" y="1690088"/>
                    <a:pt x="1322397" y="1689406"/>
                  </a:cubicBezTo>
                  <a:cubicBezTo>
                    <a:pt x="1327778" y="1688042"/>
                    <a:pt x="1333159" y="1686678"/>
                    <a:pt x="1340333" y="1688042"/>
                  </a:cubicBezTo>
                  <a:cubicBezTo>
                    <a:pt x="1340333" y="1684631"/>
                    <a:pt x="1345714" y="1684631"/>
                    <a:pt x="1351095" y="1685314"/>
                  </a:cubicBezTo>
                  <a:cubicBezTo>
                    <a:pt x="1354682" y="1685314"/>
                    <a:pt x="1360063" y="1684631"/>
                    <a:pt x="1363650" y="1683950"/>
                  </a:cubicBezTo>
                  <a:cubicBezTo>
                    <a:pt x="1365444" y="1683950"/>
                    <a:pt x="1369031" y="1683267"/>
                    <a:pt x="1370825" y="1683950"/>
                  </a:cubicBezTo>
                  <a:cubicBezTo>
                    <a:pt x="1377999" y="1685996"/>
                    <a:pt x="1388761" y="1686678"/>
                    <a:pt x="1395936" y="1690088"/>
                  </a:cubicBezTo>
                  <a:cubicBezTo>
                    <a:pt x="1401317" y="1692816"/>
                    <a:pt x="1410285" y="1694180"/>
                    <a:pt x="1413872" y="1698272"/>
                  </a:cubicBezTo>
                  <a:cubicBezTo>
                    <a:pt x="1415666" y="1699636"/>
                    <a:pt x="1422840" y="1701000"/>
                    <a:pt x="1426427" y="1701682"/>
                  </a:cubicBezTo>
                  <a:cubicBezTo>
                    <a:pt x="1426427" y="1701682"/>
                    <a:pt x="1428221" y="1701682"/>
                    <a:pt x="1430015" y="1702365"/>
                  </a:cubicBezTo>
                  <a:cubicBezTo>
                    <a:pt x="1431808" y="1704411"/>
                    <a:pt x="1437189" y="1703729"/>
                    <a:pt x="1440776" y="1703046"/>
                  </a:cubicBezTo>
                  <a:cubicBezTo>
                    <a:pt x="1444364" y="1703046"/>
                    <a:pt x="1447951" y="1702365"/>
                    <a:pt x="1449745" y="1704411"/>
                  </a:cubicBezTo>
                  <a:cubicBezTo>
                    <a:pt x="1449745" y="1705093"/>
                    <a:pt x="1455126" y="1705775"/>
                    <a:pt x="1456919" y="1706457"/>
                  </a:cubicBezTo>
                  <a:cubicBezTo>
                    <a:pt x="1462300" y="1707821"/>
                    <a:pt x="1467681" y="1709185"/>
                    <a:pt x="1471268" y="1710549"/>
                  </a:cubicBezTo>
                  <a:cubicBezTo>
                    <a:pt x="1473062" y="1711231"/>
                    <a:pt x="1474855" y="1711913"/>
                    <a:pt x="1474855" y="1712595"/>
                  </a:cubicBezTo>
                  <a:cubicBezTo>
                    <a:pt x="1474855" y="1714641"/>
                    <a:pt x="1480236" y="1716005"/>
                    <a:pt x="1485617" y="1716005"/>
                  </a:cubicBezTo>
                  <a:cubicBezTo>
                    <a:pt x="1492792" y="1716687"/>
                    <a:pt x="1498173" y="1716687"/>
                    <a:pt x="1505347" y="1717369"/>
                  </a:cubicBezTo>
                  <a:cubicBezTo>
                    <a:pt x="1507141" y="1717369"/>
                    <a:pt x="1507141" y="1718733"/>
                    <a:pt x="1508935" y="1718733"/>
                  </a:cubicBezTo>
                  <a:cubicBezTo>
                    <a:pt x="1510728" y="1720097"/>
                    <a:pt x="1512522" y="1722144"/>
                    <a:pt x="1519696" y="1720779"/>
                  </a:cubicBezTo>
                  <a:cubicBezTo>
                    <a:pt x="1523284" y="1720097"/>
                    <a:pt x="1534045" y="1721462"/>
                    <a:pt x="1535839" y="1722826"/>
                  </a:cubicBezTo>
                  <a:cubicBezTo>
                    <a:pt x="1539426" y="1727600"/>
                    <a:pt x="1551982" y="1727600"/>
                    <a:pt x="1560950" y="1728964"/>
                  </a:cubicBezTo>
                  <a:cubicBezTo>
                    <a:pt x="1562744" y="1728964"/>
                    <a:pt x="1564537" y="1728964"/>
                    <a:pt x="1564537" y="1729646"/>
                  </a:cubicBezTo>
                  <a:cubicBezTo>
                    <a:pt x="1569918" y="1732374"/>
                    <a:pt x="1577093" y="1733056"/>
                    <a:pt x="1584267" y="1734420"/>
                  </a:cubicBezTo>
                  <a:cubicBezTo>
                    <a:pt x="1591442" y="1735784"/>
                    <a:pt x="1598616" y="1738512"/>
                    <a:pt x="1605791" y="1741241"/>
                  </a:cubicBezTo>
                  <a:lnTo>
                    <a:pt x="1614759" y="1744651"/>
                  </a:lnTo>
                  <a:cubicBezTo>
                    <a:pt x="1616553" y="1745333"/>
                    <a:pt x="1618346" y="1745333"/>
                    <a:pt x="1620140" y="1745333"/>
                  </a:cubicBezTo>
                  <a:cubicBezTo>
                    <a:pt x="1625521" y="1745333"/>
                    <a:pt x="1630901" y="1744651"/>
                    <a:pt x="1634489" y="1746697"/>
                  </a:cubicBezTo>
                  <a:cubicBezTo>
                    <a:pt x="1634489" y="1746697"/>
                    <a:pt x="1636282" y="1747379"/>
                    <a:pt x="1638076" y="1747379"/>
                  </a:cubicBezTo>
                  <a:cubicBezTo>
                    <a:pt x="1652425" y="1746697"/>
                    <a:pt x="1661393" y="1750107"/>
                    <a:pt x="1670361" y="1753517"/>
                  </a:cubicBezTo>
                  <a:cubicBezTo>
                    <a:pt x="1673949" y="1754881"/>
                    <a:pt x="1681123" y="1755563"/>
                    <a:pt x="1684710" y="1755563"/>
                  </a:cubicBezTo>
                  <a:cubicBezTo>
                    <a:pt x="1695472" y="1756927"/>
                    <a:pt x="1708028" y="1757610"/>
                    <a:pt x="1716996" y="1760338"/>
                  </a:cubicBezTo>
                  <a:cubicBezTo>
                    <a:pt x="1722377" y="1761702"/>
                    <a:pt x="1729551" y="1763748"/>
                    <a:pt x="1734932" y="1763748"/>
                  </a:cubicBezTo>
                  <a:cubicBezTo>
                    <a:pt x="1743900" y="1763748"/>
                    <a:pt x="1747488" y="1766476"/>
                    <a:pt x="1751075" y="1768522"/>
                  </a:cubicBezTo>
                  <a:cubicBezTo>
                    <a:pt x="1761837" y="1769204"/>
                    <a:pt x="1772598" y="1769204"/>
                    <a:pt x="1777980" y="1773296"/>
                  </a:cubicBezTo>
                  <a:cubicBezTo>
                    <a:pt x="1777980" y="1773978"/>
                    <a:pt x="1779773" y="1773978"/>
                    <a:pt x="1781567" y="1773978"/>
                  </a:cubicBezTo>
                  <a:cubicBezTo>
                    <a:pt x="1788741" y="1774660"/>
                    <a:pt x="1795916" y="1775342"/>
                    <a:pt x="1803090" y="1776706"/>
                  </a:cubicBezTo>
                  <a:cubicBezTo>
                    <a:pt x="1806678" y="1777389"/>
                    <a:pt x="1810265" y="1778752"/>
                    <a:pt x="1815646" y="1780117"/>
                  </a:cubicBezTo>
                  <a:cubicBezTo>
                    <a:pt x="1817439" y="1780117"/>
                    <a:pt x="1817439" y="1780799"/>
                    <a:pt x="1819233" y="1780799"/>
                  </a:cubicBezTo>
                  <a:cubicBezTo>
                    <a:pt x="1831788" y="1780799"/>
                    <a:pt x="1835376" y="1784209"/>
                    <a:pt x="1842550" y="1786937"/>
                  </a:cubicBezTo>
                  <a:cubicBezTo>
                    <a:pt x="1853312" y="1790347"/>
                    <a:pt x="1865868" y="1793757"/>
                    <a:pt x="1874836" y="1797850"/>
                  </a:cubicBezTo>
                  <a:cubicBezTo>
                    <a:pt x="1880217" y="1800578"/>
                    <a:pt x="1889185" y="1801942"/>
                    <a:pt x="1894566" y="1803306"/>
                  </a:cubicBezTo>
                  <a:lnTo>
                    <a:pt x="1905327" y="1805352"/>
                  </a:lnTo>
                  <a:cubicBezTo>
                    <a:pt x="1908915" y="1806716"/>
                    <a:pt x="1912502" y="1808080"/>
                    <a:pt x="1917883" y="1809444"/>
                  </a:cubicBezTo>
                  <a:cubicBezTo>
                    <a:pt x="1923264" y="1810126"/>
                    <a:pt x="1925057" y="1812854"/>
                    <a:pt x="1932232" y="1812173"/>
                  </a:cubicBezTo>
                  <a:cubicBezTo>
                    <a:pt x="1935819" y="1812173"/>
                    <a:pt x="1939406" y="1812854"/>
                    <a:pt x="1942994" y="1813536"/>
                  </a:cubicBezTo>
                  <a:cubicBezTo>
                    <a:pt x="1948375" y="1814901"/>
                    <a:pt x="1950168" y="1816265"/>
                    <a:pt x="1957343" y="1816265"/>
                  </a:cubicBezTo>
                  <a:cubicBezTo>
                    <a:pt x="1960930" y="1816265"/>
                    <a:pt x="1964517" y="1817629"/>
                    <a:pt x="1966311" y="1818311"/>
                  </a:cubicBezTo>
                  <a:cubicBezTo>
                    <a:pt x="1975279" y="1820851"/>
                    <a:pt x="1984247" y="1820851"/>
                    <a:pt x="1989628" y="1815583"/>
                  </a:cubicBezTo>
                  <a:lnTo>
                    <a:pt x="1991422" y="1814901"/>
                  </a:lnTo>
                  <a:cubicBezTo>
                    <a:pt x="1998596" y="1816265"/>
                    <a:pt x="1998596" y="1813536"/>
                    <a:pt x="2000390" y="1812173"/>
                  </a:cubicBezTo>
                  <a:cubicBezTo>
                    <a:pt x="2002184" y="1811490"/>
                    <a:pt x="2005771" y="1810808"/>
                    <a:pt x="2007564" y="1810126"/>
                  </a:cubicBezTo>
                  <a:cubicBezTo>
                    <a:pt x="2011152" y="1808762"/>
                    <a:pt x="2014739" y="1808080"/>
                    <a:pt x="2020120" y="1806716"/>
                  </a:cubicBezTo>
                  <a:cubicBezTo>
                    <a:pt x="2021913" y="1806034"/>
                    <a:pt x="2025501" y="1805352"/>
                    <a:pt x="2027295" y="1805352"/>
                  </a:cubicBezTo>
                  <a:cubicBezTo>
                    <a:pt x="2036263" y="1805352"/>
                    <a:pt x="2041643" y="1803988"/>
                    <a:pt x="2048818" y="1801260"/>
                  </a:cubicBezTo>
                  <a:cubicBezTo>
                    <a:pt x="2054199" y="1799214"/>
                    <a:pt x="2063167" y="1797850"/>
                    <a:pt x="2070342" y="1796485"/>
                  </a:cubicBezTo>
                  <a:cubicBezTo>
                    <a:pt x="2077516" y="1795122"/>
                    <a:pt x="2084691" y="1793757"/>
                    <a:pt x="2093659" y="1793075"/>
                  </a:cubicBezTo>
                  <a:cubicBezTo>
                    <a:pt x="2099040" y="1792393"/>
                    <a:pt x="2104421" y="1792393"/>
                    <a:pt x="2109802" y="1792393"/>
                  </a:cubicBezTo>
                  <a:lnTo>
                    <a:pt x="2113389" y="1792393"/>
                  </a:lnTo>
                  <a:cubicBezTo>
                    <a:pt x="2120563" y="1791029"/>
                    <a:pt x="2127738" y="1788983"/>
                    <a:pt x="2136706" y="1787619"/>
                  </a:cubicBezTo>
                  <a:lnTo>
                    <a:pt x="2142087" y="1787619"/>
                  </a:lnTo>
                  <a:cubicBezTo>
                    <a:pt x="2151055" y="1788983"/>
                    <a:pt x="2160023" y="1788983"/>
                    <a:pt x="2168991" y="1786255"/>
                  </a:cubicBezTo>
                  <a:cubicBezTo>
                    <a:pt x="2170785" y="1785573"/>
                    <a:pt x="2174372" y="1784891"/>
                    <a:pt x="2176166" y="1784209"/>
                  </a:cubicBezTo>
                  <a:cubicBezTo>
                    <a:pt x="2185134" y="1785573"/>
                    <a:pt x="2194102" y="1788301"/>
                    <a:pt x="2204864" y="1788301"/>
                  </a:cubicBezTo>
                  <a:cubicBezTo>
                    <a:pt x="2208451" y="1788301"/>
                    <a:pt x="2213832" y="1787619"/>
                    <a:pt x="2217420" y="1786937"/>
                  </a:cubicBezTo>
                  <a:cubicBezTo>
                    <a:pt x="2224594" y="1786937"/>
                    <a:pt x="2231768" y="1786937"/>
                    <a:pt x="2237149" y="1786255"/>
                  </a:cubicBezTo>
                  <a:cubicBezTo>
                    <a:pt x="2244324" y="1785573"/>
                    <a:pt x="2253292" y="1786255"/>
                    <a:pt x="2260467" y="1784891"/>
                  </a:cubicBezTo>
                  <a:cubicBezTo>
                    <a:pt x="2264054" y="1781481"/>
                    <a:pt x="2265848" y="1781481"/>
                    <a:pt x="2274816" y="1782163"/>
                  </a:cubicBezTo>
                  <a:cubicBezTo>
                    <a:pt x="2285577" y="1782845"/>
                    <a:pt x="2292752" y="1782163"/>
                    <a:pt x="2299927" y="1778752"/>
                  </a:cubicBezTo>
                  <a:cubicBezTo>
                    <a:pt x="2303514" y="1776706"/>
                    <a:pt x="2312482" y="1776706"/>
                    <a:pt x="2317863" y="1775342"/>
                  </a:cubicBezTo>
                  <a:cubicBezTo>
                    <a:pt x="2319657" y="1775342"/>
                    <a:pt x="2321450" y="1774660"/>
                    <a:pt x="2323244" y="1774660"/>
                  </a:cubicBezTo>
                  <a:cubicBezTo>
                    <a:pt x="2326831" y="1773978"/>
                    <a:pt x="2328625" y="1773978"/>
                    <a:pt x="2332212" y="1773296"/>
                  </a:cubicBezTo>
                  <a:cubicBezTo>
                    <a:pt x="2341180" y="1771932"/>
                    <a:pt x="2350148" y="1771250"/>
                    <a:pt x="2359116" y="1769204"/>
                  </a:cubicBezTo>
                  <a:cubicBezTo>
                    <a:pt x="2368085" y="1767158"/>
                    <a:pt x="2375259" y="1765794"/>
                    <a:pt x="2384227" y="1768522"/>
                  </a:cubicBezTo>
                  <a:lnTo>
                    <a:pt x="2387815" y="1768522"/>
                  </a:lnTo>
                  <a:cubicBezTo>
                    <a:pt x="2391402" y="1767840"/>
                    <a:pt x="2393196" y="1767840"/>
                    <a:pt x="2396783" y="1767158"/>
                  </a:cubicBezTo>
                  <a:cubicBezTo>
                    <a:pt x="2396783" y="1765112"/>
                    <a:pt x="2396783" y="1762384"/>
                    <a:pt x="2403957" y="1760338"/>
                  </a:cubicBezTo>
                  <a:cubicBezTo>
                    <a:pt x="2405751" y="1759656"/>
                    <a:pt x="2405751" y="1758291"/>
                    <a:pt x="2409338" y="1757610"/>
                  </a:cubicBezTo>
                  <a:cubicBezTo>
                    <a:pt x="2412925" y="1756245"/>
                    <a:pt x="2418306" y="1756245"/>
                    <a:pt x="2421894" y="1756927"/>
                  </a:cubicBezTo>
                  <a:cubicBezTo>
                    <a:pt x="2423687" y="1757610"/>
                    <a:pt x="2427275" y="1756927"/>
                    <a:pt x="2429068" y="1756927"/>
                  </a:cubicBezTo>
                  <a:cubicBezTo>
                    <a:pt x="2439830" y="1756245"/>
                    <a:pt x="2452385" y="1756245"/>
                    <a:pt x="2463147" y="1755563"/>
                  </a:cubicBezTo>
                  <a:cubicBezTo>
                    <a:pt x="2473909" y="1754881"/>
                    <a:pt x="2484671" y="1754199"/>
                    <a:pt x="2495433" y="1752835"/>
                  </a:cubicBezTo>
                  <a:cubicBezTo>
                    <a:pt x="2502607" y="1751471"/>
                    <a:pt x="2509782" y="1752153"/>
                    <a:pt x="2516956" y="1752153"/>
                  </a:cubicBezTo>
                  <a:cubicBezTo>
                    <a:pt x="2531305" y="1752835"/>
                    <a:pt x="2543861" y="1752835"/>
                    <a:pt x="2556416" y="1750107"/>
                  </a:cubicBezTo>
                  <a:lnTo>
                    <a:pt x="2552829" y="1748743"/>
                  </a:lnTo>
                  <a:cubicBezTo>
                    <a:pt x="2556416" y="1748061"/>
                    <a:pt x="2560003" y="1748061"/>
                    <a:pt x="2565384" y="1748061"/>
                  </a:cubicBezTo>
                  <a:cubicBezTo>
                    <a:pt x="2568971" y="1750107"/>
                    <a:pt x="2574352" y="1748743"/>
                    <a:pt x="2577940" y="1747379"/>
                  </a:cubicBezTo>
                  <a:cubicBezTo>
                    <a:pt x="2583320" y="1745333"/>
                    <a:pt x="2588702" y="1746015"/>
                    <a:pt x="2595876" y="1746015"/>
                  </a:cubicBezTo>
                  <a:cubicBezTo>
                    <a:pt x="2603051" y="1746697"/>
                    <a:pt x="2612019" y="1745333"/>
                    <a:pt x="2620987" y="1744651"/>
                  </a:cubicBezTo>
                  <a:cubicBezTo>
                    <a:pt x="2622780" y="1744651"/>
                    <a:pt x="2624574" y="1743287"/>
                    <a:pt x="2624574" y="1742605"/>
                  </a:cubicBezTo>
                  <a:cubicBezTo>
                    <a:pt x="2628161" y="1742605"/>
                    <a:pt x="2631749" y="1741923"/>
                    <a:pt x="2637129" y="1741923"/>
                  </a:cubicBezTo>
                  <a:lnTo>
                    <a:pt x="2644304" y="1741923"/>
                  </a:lnTo>
                  <a:cubicBezTo>
                    <a:pt x="2651479" y="1743287"/>
                    <a:pt x="2658653" y="1743287"/>
                    <a:pt x="2665828" y="1741923"/>
                  </a:cubicBezTo>
                  <a:cubicBezTo>
                    <a:pt x="2667621" y="1741241"/>
                    <a:pt x="2671209" y="1741241"/>
                    <a:pt x="2673002" y="1741241"/>
                  </a:cubicBezTo>
                  <a:cubicBezTo>
                    <a:pt x="2678383" y="1740558"/>
                    <a:pt x="2683764" y="1741241"/>
                    <a:pt x="2687351" y="1739194"/>
                  </a:cubicBezTo>
                  <a:cubicBezTo>
                    <a:pt x="2689145" y="1738512"/>
                    <a:pt x="2692732" y="1739194"/>
                    <a:pt x="2696319" y="1738512"/>
                  </a:cubicBezTo>
                  <a:lnTo>
                    <a:pt x="2748335" y="1738512"/>
                  </a:lnTo>
                  <a:cubicBezTo>
                    <a:pt x="2755509" y="1738512"/>
                    <a:pt x="2764477" y="1739194"/>
                    <a:pt x="2771652" y="1739877"/>
                  </a:cubicBezTo>
                  <a:cubicBezTo>
                    <a:pt x="2780620" y="1740558"/>
                    <a:pt x="2787795" y="1739877"/>
                    <a:pt x="2794969" y="1739194"/>
                  </a:cubicBezTo>
                  <a:lnTo>
                    <a:pt x="2807525" y="1739194"/>
                  </a:lnTo>
                  <a:cubicBezTo>
                    <a:pt x="2812906" y="1739194"/>
                    <a:pt x="2818286" y="1739877"/>
                    <a:pt x="2823667" y="1739194"/>
                  </a:cubicBezTo>
                  <a:cubicBezTo>
                    <a:pt x="2827254" y="1739194"/>
                    <a:pt x="2829048" y="1737830"/>
                    <a:pt x="2830842" y="1736466"/>
                  </a:cubicBezTo>
                  <a:cubicBezTo>
                    <a:pt x="2834429" y="1734420"/>
                    <a:pt x="2839810" y="1733738"/>
                    <a:pt x="2846984" y="1733738"/>
                  </a:cubicBezTo>
                  <a:cubicBezTo>
                    <a:pt x="2852365" y="1733738"/>
                    <a:pt x="2857746" y="1733056"/>
                    <a:pt x="2863127" y="1732374"/>
                  </a:cubicBezTo>
                  <a:lnTo>
                    <a:pt x="2866715" y="1732374"/>
                  </a:lnTo>
                  <a:cubicBezTo>
                    <a:pt x="2873889" y="1736466"/>
                    <a:pt x="2884651" y="1733738"/>
                    <a:pt x="2893619" y="1734420"/>
                  </a:cubicBezTo>
                  <a:lnTo>
                    <a:pt x="2897206" y="1734420"/>
                  </a:lnTo>
                  <a:cubicBezTo>
                    <a:pt x="2904381" y="1735784"/>
                    <a:pt x="2913349" y="1737148"/>
                    <a:pt x="2920524" y="1737830"/>
                  </a:cubicBezTo>
                  <a:cubicBezTo>
                    <a:pt x="2929492" y="1738512"/>
                    <a:pt x="2936666" y="1741923"/>
                    <a:pt x="2943841" y="1741923"/>
                  </a:cubicBezTo>
                  <a:cubicBezTo>
                    <a:pt x="2956396" y="1741923"/>
                    <a:pt x="2967158" y="1745333"/>
                    <a:pt x="2977920" y="1746015"/>
                  </a:cubicBezTo>
                  <a:cubicBezTo>
                    <a:pt x="2986888" y="1746697"/>
                    <a:pt x="2995856" y="1748061"/>
                    <a:pt x="3004824" y="1749425"/>
                  </a:cubicBezTo>
                  <a:cubicBezTo>
                    <a:pt x="3008411" y="1750107"/>
                    <a:pt x="3013792" y="1749425"/>
                    <a:pt x="3017380" y="1749425"/>
                  </a:cubicBezTo>
                  <a:cubicBezTo>
                    <a:pt x="3028142" y="1750107"/>
                    <a:pt x="3038903" y="1750107"/>
                    <a:pt x="3049665" y="1750789"/>
                  </a:cubicBezTo>
                  <a:lnTo>
                    <a:pt x="3051459" y="1750789"/>
                  </a:lnTo>
                  <a:cubicBezTo>
                    <a:pt x="3064014" y="1750107"/>
                    <a:pt x="3076570" y="1751471"/>
                    <a:pt x="3089125" y="1751471"/>
                  </a:cubicBezTo>
                  <a:cubicBezTo>
                    <a:pt x="3090919" y="1630069"/>
                    <a:pt x="3081951" y="1508666"/>
                    <a:pt x="3071189" y="1387263"/>
                  </a:cubicBezTo>
                  <a:cubicBezTo>
                    <a:pt x="3060427" y="1271999"/>
                    <a:pt x="3049665" y="1156735"/>
                    <a:pt x="3047871" y="1041471"/>
                  </a:cubicBezTo>
                  <a:cubicBezTo>
                    <a:pt x="3047871" y="983497"/>
                    <a:pt x="3049665" y="926206"/>
                    <a:pt x="3053252" y="868233"/>
                  </a:cubicBezTo>
                  <a:cubicBezTo>
                    <a:pt x="3058633" y="810260"/>
                    <a:pt x="3069395" y="752287"/>
                    <a:pt x="3076570" y="694314"/>
                  </a:cubicBezTo>
                  <a:cubicBezTo>
                    <a:pt x="3096522" y="510846"/>
                    <a:pt x="3085538" y="326696"/>
                    <a:pt x="3078363" y="143228"/>
                  </a:cubicBezTo>
                  <a:cubicBezTo>
                    <a:pt x="3072982" y="142546"/>
                    <a:pt x="3069395" y="141864"/>
                    <a:pt x="3065808" y="141182"/>
                  </a:cubicBezTo>
                  <a:cubicBezTo>
                    <a:pt x="3060427" y="139818"/>
                    <a:pt x="3055046" y="139136"/>
                    <a:pt x="3047871" y="139818"/>
                  </a:cubicBezTo>
                  <a:lnTo>
                    <a:pt x="3037110" y="139818"/>
                  </a:lnTo>
                  <a:cubicBezTo>
                    <a:pt x="3031729" y="139818"/>
                    <a:pt x="3024554" y="139818"/>
                    <a:pt x="3020967" y="142546"/>
                  </a:cubicBezTo>
                  <a:cubicBezTo>
                    <a:pt x="3020967" y="142546"/>
                    <a:pt x="3019173" y="143228"/>
                    <a:pt x="3017380" y="143228"/>
                  </a:cubicBezTo>
                  <a:lnTo>
                    <a:pt x="3010205" y="143228"/>
                  </a:lnTo>
                  <a:cubicBezTo>
                    <a:pt x="3008411" y="141864"/>
                    <a:pt x="3011999" y="139136"/>
                    <a:pt x="3003031" y="139818"/>
                  </a:cubicBezTo>
                  <a:cubicBezTo>
                    <a:pt x="2999443" y="139818"/>
                    <a:pt x="2994062" y="140500"/>
                    <a:pt x="2990475" y="140500"/>
                  </a:cubicBezTo>
                  <a:lnTo>
                    <a:pt x="2963571" y="140500"/>
                  </a:lnTo>
                  <a:cubicBezTo>
                    <a:pt x="2961777" y="139136"/>
                    <a:pt x="2959983" y="137771"/>
                    <a:pt x="2956396" y="135725"/>
                  </a:cubicBezTo>
                  <a:cubicBezTo>
                    <a:pt x="2954602" y="134361"/>
                    <a:pt x="2952809" y="133679"/>
                    <a:pt x="2947428" y="135043"/>
                  </a:cubicBezTo>
                  <a:cubicBezTo>
                    <a:pt x="2943841" y="135725"/>
                    <a:pt x="2942047" y="135725"/>
                    <a:pt x="2940253" y="134361"/>
                  </a:cubicBezTo>
                  <a:cubicBezTo>
                    <a:pt x="2934872" y="130951"/>
                    <a:pt x="2929492" y="128223"/>
                    <a:pt x="2918730" y="127541"/>
                  </a:cubicBezTo>
                  <a:cubicBezTo>
                    <a:pt x="2916936" y="127541"/>
                    <a:pt x="2915143" y="126177"/>
                    <a:pt x="2913349" y="125495"/>
                  </a:cubicBezTo>
                  <a:cubicBezTo>
                    <a:pt x="2909762" y="124131"/>
                    <a:pt x="2907968" y="122767"/>
                    <a:pt x="2902587" y="122767"/>
                  </a:cubicBezTo>
                  <a:cubicBezTo>
                    <a:pt x="2900794" y="122767"/>
                    <a:pt x="2897206" y="121403"/>
                    <a:pt x="2897206" y="120721"/>
                  </a:cubicBezTo>
                  <a:cubicBezTo>
                    <a:pt x="2895412" y="117992"/>
                    <a:pt x="2895412" y="115946"/>
                    <a:pt x="2895412" y="113218"/>
                  </a:cubicBezTo>
                  <a:cubicBezTo>
                    <a:pt x="2893619" y="110490"/>
                    <a:pt x="2890032" y="107762"/>
                    <a:pt x="2884651" y="106398"/>
                  </a:cubicBezTo>
                  <a:cubicBezTo>
                    <a:pt x="2875683" y="104352"/>
                    <a:pt x="2868508" y="101623"/>
                    <a:pt x="2859540" y="99577"/>
                  </a:cubicBezTo>
                  <a:cubicBezTo>
                    <a:pt x="2857746" y="98895"/>
                    <a:pt x="2854159" y="98213"/>
                    <a:pt x="2850572" y="98213"/>
                  </a:cubicBezTo>
                  <a:cubicBezTo>
                    <a:pt x="2845191" y="97531"/>
                    <a:pt x="2839810" y="96849"/>
                    <a:pt x="2834429" y="96849"/>
                  </a:cubicBezTo>
                  <a:cubicBezTo>
                    <a:pt x="2829048" y="96849"/>
                    <a:pt x="2821874" y="96849"/>
                    <a:pt x="2816493" y="98213"/>
                  </a:cubicBezTo>
                  <a:cubicBezTo>
                    <a:pt x="2805731" y="100259"/>
                    <a:pt x="2796763" y="97531"/>
                    <a:pt x="2787795" y="97531"/>
                  </a:cubicBezTo>
                  <a:cubicBezTo>
                    <a:pt x="2778826" y="96849"/>
                    <a:pt x="2769858" y="95485"/>
                    <a:pt x="2762684" y="94803"/>
                  </a:cubicBezTo>
                  <a:lnTo>
                    <a:pt x="2739367" y="94803"/>
                  </a:lnTo>
                  <a:cubicBezTo>
                    <a:pt x="2719636" y="96167"/>
                    <a:pt x="2703494" y="92075"/>
                    <a:pt x="2683764" y="91393"/>
                  </a:cubicBezTo>
                  <a:cubicBezTo>
                    <a:pt x="2678383" y="91393"/>
                    <a:pt x="2673002" y="89347"/>
                    <a:pt x="2667621" y="87983"/>
                  </a:cubicBezTo>
                  <a:cubicBezTo>
                    <a:pt x="2664034" y="86619"/>
                    <a:pt x="2660447" y="86619"/>
                    <a:pt x="2655066" y="87301"/>
                  </a:cubicBezTo>
                  <a:cubicBezTo>
                    <a:pt x="2647891" y="87983"/>
                    <a:pt x="2640717" y="87301"/>
                    <a:pt x="2633542" y="87983"/>
                  </a:cubicBezTo>
                  <a:cubicBezTo>
                    <a:pt x="2622780" y="89347"/>
                    <a:pt x="2613812" y="85937"/>
                    <a:pt x="2603050" y="85937"/>
                  </a:cubicBezTo>
                  <a:cubicBezTo>
                    <a:pt x="2594082" y="86619"/>
                    <a:pt x="2585114" y="86619"/>
                    <a:pt x="2576146" y="87301"/>
                  </a:cubicBezTo>
                  <a:lnTo>
                    <a:pt x="2554622" y="89347"/>
                  </a:lnTo>
                  <a:cubicBezTo>
                    <a:pt x="2540273" y="92075"/>
                    <a:pt x="2529512" y="88665"/>
                    <a:pt x="2516956" y="87301"/>
                  </a:cubicBezTo>
                  <a:cubicBezTo>
                    <a:pt x="2507988" y="86619"/>
                    <a:pt x="2502607" y="85255"/>
                    <a:pt x="2495432" y="83208"/>
                  </a:cubicBezTo>
                  <a:cubicBezTo>
                    <a:pt x="2488258" y="81162"/>
                    <a:pt x="2481084" y="83208"/>
                    <a:pt x="2475703" y="83208"/>
                  </a:cubicBezTo>
                  <a:cubicBezTo>
                    <a:pt x="2470322" y="83208"/>
                    <a:pt x="2466734" y="85255"/>
                    <a:pt x="2463147" y="85937"/>
                  </a:cubicBezTo>
                  <a:cubicBezTo>
                    <a:pt x="2457766" y="86619"/>
                    <a:pt x="2452385" y="86619"/>
                    <a:pt x="2447004" y="86619"/>
                  </a:cubicBezTo>
                  <a:cubicBezTo>
                    <a:pt x="2441623" y="86619"/>
                    <a:pt x="2434449" y="85937"/>
                    <a:pt x="2429068" y="86619"/>
                  </a:cubicBezTo>
                  <a:cubicBezTo>
                    <a:pt x="2420100" y="87983"/>
                    <a:pt x="2412925" y="90029"/>
                    <a:pt x="2405751" y="91393"/>
                  </a:cubicBezTo>
                  <a:cubicBezTo>
                    <a:pt x="2403957" y="92075"/>
                    <a:pt x="2402164" y="92757"/>
                    <a:pt x="2400370" y="92757"/>
                  </a:cubicBezTo>
                  <a:cubicBezTo>
                    <a:pt x="2387814" y="95485"/>
                    <a:pt x="2373465" y="96167"/>
                    <a:pt x="2357323" y="96167"/>
                  </a:cubicBezTo>
                  <a:cubicBezTo>
                    <a:pt x="2348355" y="96167"/>
                    <a:pt x="2339386" y="96167"/>
                    <a:pt x="2330418" y="95485"/>
                  </a:cubicBezTo>
                  <a:cubicBezTo>
                    <a:pt x="2325037" y="95485"/>
                    <a:pt x="2321450" y="93439"/>
                    <a:pt x="2317863" y="93439"/>
                  </a:cubicBezTo>
                  <a:cubicBezTo>
                    <a:pt x="2305307" y="92757"/>
                    <a:pt x="2294545" y="92757"/>
                    <a:pt x="2281990" y="92757"/>
                  </a:cubicBezTo>
                  <a:cubicBezTo>
                    <a:pt x="2280197" y="92757"/>
                    <a:pt x="2278403" y="93439"/>
                    <a:pt x="2276609" y="93439"/>
                  </a:cubicBezTo>
                  <a:cubicBezTo>
                    <a:pt x="2269435" y="94803"/>
                    <a:pt x="2262260" y="96849"/>
                    <a:pt x="2255086" y="98213"/>
                  </a:cubicBezTo>
                  <a:cubicBezTo>
                    <a:pt x="2242530" y="99577"/>
                    <a:pt x="2229975" y="100941"/>
                    <a:pt x="2217419" y="101623"/>
                  </a:cubicBezTo>
                  <a:lnTo>
                    <a:pt x="2212038" y="101623"/>
                  </a:lnTo>
                  <a:cubicBezTo>
                    <a:pt x="2201277" y="99577"/>
                    <a:pt x="2192308" y="101623"/>
                    <a:pt x="2181547" y="102306"/>
                  </a:cubicBezTo>
                  <a:cubicBezTo>
                    <a:pt x="2170785" y="103670"/>
                    <a:pt x="2160023" y="105716"/>
                    <a:pt x="2149261" y="107080"/>
                  </a:cubicBezTo>
                  <a:cubicBezTo>
                    <a:pt x="2145674" y="107762"/>
                    <a:pt x="2142087" y="107080"/>
                    <a:pt x="2138500" y="106398"/>
                  </a:cubicBezTo>
                  <a:cubicBezTo>
                    <a:pt x="2133119" y="105716"/>
                    <a:pt x="2129531" y="105716"/>
                    <a:pt x="2125944" y="107080"/>
                  </a:cubicBezTo>
                  <a:cubicBezTo>
                    <a:pt x="2124150" y="107762"/>
                    <a:pt x="2122357" y="107762"/>
                    <a:pt x="2120563" y="107762"/>
                  </a:cubicBezTo>
                  <a:cubicBezTo>
                    <a:pt x="2115182" y="108444"/>
                    <a:pt x="2109801" y="108444"/>
                    <a:pt x="2106214" y="109126"/>
                  </a:cubicBezTo>
                  <a:cubicBezTo>
                    <a:pt x="2099040" y="111172"/>
                    <a:pt x="2091865" y="110490"/>
                    <a:pt x="2084690" y="111854"/>
                  </a:cubicBezTo>
                  <a:cubicBezTo>
                    <a:pt x="2077516" y="113218"/>
                    <a:pt x="2070341" y="113218"/>
                    <a:pt x="2064961" y="115264"/>
                  </a:cubicBezTo>
                  <a:cubicBezTo>
                    <a:pt x="2063167" y="115946"/>
                    <a:pt x="2059580" y="115946"/>
                    <a:pt x="2055992" y="115946"/>
                  </a:cubicBezTo>
                  <a:cubicBezTo>
                    <a:pt x="2047024" y="116628"/>
                    <a:pt x="2039850" y="118674"/>
                    <a:pt x="2034469" y="121403"/>
                  </a:cubicBezTo>
                  <a:cubicBezTo>
                    <a:pt x="2027294" y="124131"/>
                    <a:pt x="2020120" y="126177"/>
                    <a:pt x="2012945" y="128223"/>
                  </a:cubicBezTo>
                  <a:cubicBezTo>
                    <a:pt x="2011152" y="128905"/>
                    <a:pt x="2005771" y="128905"/>
                    <a:pt x="2003977" y="128905"/>
                  </a:cubicBezTo>
                  <a:cubicBezTo>
                    <a:pt x="1996802" y="128905"/>
                    <a:pt x="1989628" y="128223"/>
                    <a:pt x="1984247" y="127541"/>
                  </a:cubicBezTo>
                  <a:cubicBezTo>
                    <a:pt x="1980660" y="127541"/>
                    <a:pt x="1978866" y="126859"/>
                    <a:pt x="1975279" y="126859"/>
                  </a:cubicBezTo>
                  <a:cubicBezTo>
                    <a:pt x="1964517" y="128905"/>
                    <a:pt x="1951962" y="127541"/>
                    <a:pt x="1941200" y="127541"/>
                  </a:cubicBezTo>
                  <a:cubicBezTo>
                    <a:pt x="1939406" y="127541"/>
                    <a:pt x="1935819" y="126859"/>
                    <a:pt x="1934025" y="126177"/>
                  </a:cubicBezTo>
                  <a:cubicBezTo>
                    <a:pt x="1926851" y="124131"/>
                    <a:pt x="1919676" y="124131"/>
                    <a:pt x="1912502" y="125495"/>
                  </a:cubicBezTo>
                  <a:cubicBezTo>
                    <a:pt x="1907121" y="126177"/>
                    <a:pt x="1901740" y="126177"/>
                    <a:pt x="1898153" y="124813"/>
                  </a:cubicBezTo>
                  <a:cubicBezTo>
                    <a:pt x="1890978" y="122767"/>
                    <a:pt x="1882010" y="121403"/>
                    <a:pt x="1873042" y="120721"/>
                  </a:cubicBezTo>
                  <a:cubicBezTo>
                    <a:pt x="1865867" y="120038"/>
                    <a:pt x="1858693" y="118674"/>
                    <a:pt x="1851518" y="117310"/>
                  </a:cubicBezTo>
                  <a:cubicBezTo>
                    <a:pt x="1847931" y="116628"/>
                    <a:pt x="1844344" y="117310"/>
                    <a:pt x="1840757" y="117310"/>
                  </a:cubicBezTo>
                  <a:cubicBezTo>
                    <a:pt x="1837169" y="117310"/>
                    <a:pt x="1835376" y="117992"/>
                    <a:pt x="1831788" y="117992"/>
                  </a:cubicBezTo>
                  <a:cubicBezTo>
                    <a:pt x="1821027" y="118674"/>
                    <a:pt x="1810265" y="120038"/>
                    <a:pt x="1801297" y="119356"/>
                  </a:cubicBezTo>
                  <a:cubicBezTo>
                    <a:pt x="1788741" y="117992"/>
                    <a:pt x="1776186" y="118674"/>
                    <a:pt x="1765424" y="115946"/>
                  </a:cubicBezTo>
                  <a:cubicBezTo>
                    <a:pt x="1760043" y="114582"/>
                    <a:pt x="1758249" y="115946"/>
                    <a:pt x="1754662" y="115946"/>
                  </a:cubicBezTo>
                  <a:cubicBezTo>
                    <a:pt x="1752868" y="115946"/>
                    <a:pt x="1751075" y="115946"/>
                    <a:pt x="1747488" y="116628"/>
                  </a:cubicBezTo>
                  <a:cubicBezTo>
                    <a:pt x="1745694" y="118674"/>
                    <a:pt x="1738519" y="120038"/>
                    <a:pt x="1729551" y="118674"/>
                  </a:cubicBezTo>
                  <a:cubicBezTo>
                    <a:pt x="1724170" y="117992"/>
                    <a:pt x="1720583" y="117992"/>
                    <a:pt x="1715202" y="118674"/>
                  </a:cubicBezTo>
                  <a:cubicBezTo>
                    <a:pt x="1709821" y="119356"/>
                    <a:pt x="1704440" y="119356"/>
                    <a:pt x="1697266" y="120038"/>
                  </a:cubicBezTo>
                  <a:lnTo>
                    <a:pt x="1695472" y="120038"/>
                  </a:lnTo>
                  <a:cubicBezTo>
                    <a:pt x="1681123" y="123449"/>
                    <a:pt x="1666774" y="120721"/>
                    <a:pt x="1650631" y="120721"/>
                  </a:cubicBezTo>
                  <a:lnTo>
                    <a:pt x="1641663" y="120721"/>
                  </a:lnTo>
                  <a:cubicBezTo>
                    <a:pt x="1630901" y="121403"/>
                    <a:pt x="1625521" y="117992"/>
                    <a:pt x="1618346" y="115946"/>
                  </a:cubicBezTo>
                  <a:cubicBezTo>
                    <a:pt x="1611171" y="113900"/>
                    <a:pt x="1603997" y="111172"/>
                    <a:pt x="1596822" y="109808"/>
                  </a:cubicBezTo>
                  <a:cubicBezTo>
                    <a:pt x="1595029" y="109126"/>
                    <a:pt x="1589648" y="109808"/>
                    <a:pt x="1586061" y="109808"/>
                  </a:cubicBezTo>
                  <a:lnTo>
                    <a:pt x="1569918" y="109808"/>
                  </a:lnTo>
                  <a:lnTo>
                    <a:pt x="1568124" y="109126"/>
                  </a:lnTo>
                  <a:cubicBezTo>
                    <a:pt x="1555569" y="110490"/>
                    <a:pt x="1548394" y="107762"/>
                    <a:pt x="1539426" y="105034"/>
                  </a:cubicBezTo>
                  <a:cubicBezTo>
                    <a:pt x="1534045" y="103670"/>
                    <a:pt x="1526871" y="102306"/>
                    <a:pt x="1521490" y="101623"/>
                  </a:cubicBezTo>
                  <a:cubicBezTo>
                    <a:pt x="1514315" y="100259"/>
                    <a:pt x="1505347" y="99577"/>
                    <a:pt x="1501760" y="96167"/>
                  </a:cubicBezTo>
                  <a:cubicBezTo>
                    <a:pt x="1499966" y="94803"/>
                    <a:pt x="1496379" y="94803"/>
                    <a:pt x="1494585" y="93439"/>
                  </a:cubicBezTo>
                  <a:cubicBezTo>
                    <a:pt x="1492792" y="92075"/>
                    <a:pt x="1490998" y="90711"/>
                    <a:pt x="1490998" y="90029"/>
                  </a:cubicBezTo>
                  <a:cubicBezTo>
                    <a:pt x="1490998" y="88665"/>
                    <a:pt x="1492792" y="87301"/>
                    <a:pt x="1494585" y="85937"/>
                  </a:cubicBezTo>
                  <a:cubicBezTo>
                    <a:pt x="1496379" y="83891"/>
                    <a:pt x="1492792" y="81844"/>
                    <a:pt x="1487411" y="80480"/>
                  </a:cubicBezTo>
                  <a:cubicBezTo>
                    <a:pt x="1485617" y="79798"/>
                    <a:pt x="1482030" y="79798"/>
                    <a:pt x="1482030" y="79116"/>
                  </a:cubicBezTo>
                  <a:cubicBezTo>
                    <a:pt x="1478443" y="75024"/>
                    <a:pt x="1469474" y="73660"/>
                    <a:pt x="1462300" y="70250"/>
                  </a:cubicBezTo>
                  <a:cubicBezTo>
                    <a:pt x="1456919" y="68204"/>
                    <a:pt x="1453332" y="65476"/>
                    <a:pt x="1449744" y="62747"/>
                  </a:cubicBezTo>
                  <a:cubicBezTo>
                    <a:pt x="1446157" y="61383"/>
                    <a:pt x="1444364" y="60019"/>
                    <a:pt x="1438983" y="58655"/>
                  </a:cubicBezTo>
                  <a:cubicBezTo>
                    <a:pt x="1426427" y="56609"/>
                    <a:pt x="1413872" y="54563"/>
                    <a:pt x="1401316" y="51835"/>
                  </a:cubicBezTo>
                  <a:cubicBezTo>
                    <a:pt x="1401316" y="57291"/>
                    <a:pt x="1397729" y="55927"/>
                    <a:pt x="1395935" y="54563"/>
                  </a:cubicBezTo>
                  <a:cubicBezTo>
                    <a:pt x="1395935" y="52517"/>
                    <a:pt x="1392348" y="51835"/>
                    <a:pt x="1386967" y="51835"/>
                  </a:cubicBezTo>
                  <a:cubicBezTo>
                    <a:pt x="1386967" y="51835"/>
                    <a:pt x="1385174" y="51835"/>
                    <a:pt x="1385174" y="51153"/>
                  </a:cubicBezTo>
                  <a:cubicBezTo>
                    <a:pt x="1383380" y="47061"/>
                    <a:pt x="1374412" y="48425"/>
                    <a:pt x="1369031" y="47743"/>
                  </a:cubicBezTo>
                  <a:cubicBezTo>
                    <a:pt x="1365444" y="47061"/>
                    <a:pt x="1361856" y="46378"/>
                    <a:pt x="1358269" y="47061"/>
                  </a:cubicBezTo>
                  <a:cubicBezTo>
                    <a:pt x="1351095" y="47743"/>
                    <a:pt x="1345714" y="45696"/>
                    <a:pt x="1338539" y="45014"/>
                  </a:cubicBezTo>
                  <a:cubicBezTo>
                    <a:pt x="1336746" y="45014"/>
                    <a:pt x="1334952" y="45014"/>
                    <a:pt x="1333158" y="45696"/>
                  </a:cubicBezTo>
                  <a:cubicBezTo>
                    <a:pt x="1329571" y="47061"/>
                    <a:pt x="1325984" y="47061"/>
                    <a:pt x="1320603" y="45696"/>
                  </a:cubicBezTo>
                  <a:cubicBezTo>
                    <a:pt x="1313428" y="43650"/>
                    <a:pt x="1306254" y="43650"/>
                    <a:pt x="1297286" y="45014"/>
                  </a:cubicBezTo>
                  <a:cubicBezTo>
                    <a:pt x="1293699" y="45696"/>
                    <a:pt x="1290111" y="45696"/>
                    <a:pt x="1286524" y="45014"/>
                  </a:cubicBezTo>
                  <a:cubicBezTo>
                    <a:pt x="1279349" y="43650"/>
                    <a:pt x="1272175" y="41604"/>
                    <a:pt x="1263207" y="40240"/>
                  </a:cubicBezTo>
                  <a:cubicBezTo>
                    <a:pt x="1261413" y="40240"/>
                    <a:pt x="1259619" y="39558"/>
                    <a:pt x="1257826" y="39558"/>
                  </a:cubicBezTo>
                  <a:cubicBezTo>
                    <a:pt x="1247064" y="40240"/>
                    <a:pt x="1238096" y="38876"/>
                    <a:pt x="1227334" y="40240"/>
                  </a:cubicBezTo>
                  <a:cubicBezTo>
                    <a:pt x="1221953" y="40922"/>
                    <a:pt x="1214779" y="40922"/>
                    <a:pt x="1211191" y="43650"/>
                  </a:cubicBezTo>
                  <a:cubicBezTo>
                    <a:pt x="1209398" y="44332"/>
                    <a:pt x="1204017" y="44332"/>
                    <a:pt x="1200430" y="45014"/>
                  </a:cubicBezTo>
                  <a:cubicBezTo>
                    <a:pt x="1191461" y="45696"/>
                    <a:pt x="1182493" y="46378"/>
                    <a:pt x="1173525" y="45014"/>
                  </a:cubicBezTo>
                  <a:cubicBezTo>
                    <a:pt x="1166350" y="43650"/>
                    <a:pt x="1157382" y="44332"/>
                    <a:pt x="1150208" y="43650"/>
                  </a:cubicBezTo>
                  <a:cubicBezTo>
                    <a:pt x="1144827" y="42968"/>
                    <a:pt x="1141240" y="41604"/>
                    <a:pt x="1137652" y="40922"/>
                  </a:cubicBezTo>
                  <a:cubicBezTo>
                    <a:pt x="1135859" y="40240"/>
                    <a:pt x="1134065" y="39558"/>
                    <a:pt x="1132271" y="39558"/>
                  </a:cubicBezTo>
                  <a:cubicBezTo>
                    <a:pt x="1121510" y="38194"/>
                    <a:pt x="1112541" y="35466"/>
                    <a:pt x="1107161" y="32056"/>
                  </a:cubicBezTo>
                  <a:cubicBezTo>
                    <a:pt x="1103573" y="30010"/>
                    <a:pt x="1098192" y="27963"/>
                    <a:pt x="1094605" y="25917"/>
                  </a:cubicBezTo>
                  <a:cubicBezTo>
                    <a:pt x="1082050" y="24553"/>
                    <a:pt x="1083843" y="19097"/>
                    <a:pt x="1076669" y="16369"/>
                  </a:cubicBezTo>
                  <a:cubicBezTo>
                    <a:pt x="1071288" y="13641"/>
                    <a:pt x="1065907" y="12277"/>
                    <a:pt x="1056939" y="11595"/>
                  </a:cubicBezTo>
                  <a:lnTo>
                    <a:pt x="1055145" y="11595"/>
                  </a:lnTo>
                  <a:cubicBezTo>
                    <a:pt x="1046177" y="8866"/>
                    <a:pt x="1037209" y="10913"/>
                    <a:pt x="1026447" y="10913"/>
                  </a:cubicBezTo>
                  <a:cubicBezTo>
                    <a:pt x="1022860" y="10913"/>
                    <a:pt x="1017479" y="9548"/>
                    <a:pt x="1013892" y="8866"/>
                  </a:cubicBezTo>
                  <a:cubicBezTo>
                    <a:pt x="1012098" y="7502"/>
                    <a:pt x="1010305" y="6820"/>
                    <a:pt x="1008511" y="6820"/>
                  </a:cubicBezTo>
                  <a:cubicBezTo>
                    <a:pt x="997749" y="6138"/>
                    <a:pt x="988781" y="3410"/>
                    <a:pt x="979813" y="0"/>
                  </a:cubicBezTo>
                  <a:cubicBezTo>
                    <a:pt x="976225" y="682"/>
                    <a:pt x="972638" y="1364"/>
                    <a:pt x="969051" y="1364"/>
                  </a:cubicBezTo>
                  <a:cubicBezTo>
                    <a:pt x="965464" y="2046"/>
                    <a:pt x="960083" y="2046"/>
                    <a:pt x="954702" y="2046"/>
                  </a:cubicBezTo>
                  <a:cubicBezTo>
                    <a:pt x="947527" y="1364"/>
                    <a:pt x="940353" y="2046"/>
                    <a:pt x="933178" y="4092"/>
                  </a:cubicBezTo>
                  <a:cubicBezTo>
                    <a:pt x="929591" y="4774"/>
                    <a:pt x="927798" y="5456"/>
                    <a:pt x="924210" y="6138"/>
                  </a:cubicBezTo>
                  <a:cubicBezTo>
                    <a:pt x="920623" y="6820"/>
                    <a:pt x="918829" y="8184"/>
                    <a:pt x="915242" y="8866"/>
                  </a:cubicBezTo>
                  <a:cubicBezTo>
                    <a:pt x="913448" y="9548"/>
                    <a:pt x="909861" y="9548"/>
                    <a:pt x="908068" y="10231"/>
                  </a:cubicBezTo>
                  <a:lnTo>
                    <a:pt x="897306" y="12277"/>
                  </a:lnTo>
                  <a:cubicBezTo>
                    <a:pt x="897306" y="12277"/>
                    <a:pt x="895512" y="12959"/>
                    <a:pt x="895512" y="12277"/>
                  </a:cubicBezTo>
                  <a:cubicBezTo>
                    <a:pt x="888338" y="10913"/>
                    <a:pt x="882957" y="13641"/>
                    <a:pt x="877576" y="15005"/>
                  </a:cubicBezTo>
                  <a:cubicBezTo>
                    <a:pt x="872195" y="16369"/>
                    <a:pt x="865020" y="16369"/>
                    <a:pt x="859639" y="17733"/>
                  </a:cubicBezTo>
                  <a:lnTo>
                    <a:pt x="857846" y="17733"/>
                  </a:lnTo>
                  <a:cubicBezTo>
                    <a:pt x="848878" y="18415"/>
                    <a:pt x="839909" y="19779"/>
                    <a:pt x="830941" y="20461"/>
                  </a:cubicBezTo>
                  <a:cubicBezTo>
                    <a:pt x="827354" y="20461"/>
                    <a:pt x="825560" y="21143"/>
                    <a:pt x="821973" y="21825"/>
                  </a:cubicBezTo>
                  <a:cubicBezTo>
                    <a:pt x="816592" y="22507"/>
                    <a:pt x="811211" y="23871"/>
                    <a:pt x="805830" y="24553"/>
                  </a:cubicBezTo>
                  <a:cubicBezTo>
                    <a:pt x="802243" y="25235"/>
                    <a:pt x="796862" y="25917"/>
                    <a:pt x="793275" y="26599"/>
                  </a:cubicBezTo>
                  <a:lnTo>
                    <a:pt x="787894" y="26599"/>
                  </a:lnTo>
                  <a:cubicBezTo>
                    <a:pt x="787894" y="26599"/>
                    <a:pt x="784307" y="26599"/>
                    <a:pt x="782513" y="27963"/>
                  </a:cubicBezTo>
                  <a:cubicBezTo>
                    <a:pt x="775339" y="26599"/>
                    <a:pt x="766371" y="25917"/>
                    <a:pt x="759196" y="24553"/>
                  </a:cubicBezTo>
                  <a:cubicBezTo>
                    <a:pt x="753815" y="23871"/>
                    <a:pt x="741260" y="25235"/>
                    <a:pt x="737672" y="27281"/>
                  </a:cubicBezTo>
                  <a:cubicBezTo>
                    <a:pt x="735879" y="27963"/>
                    <a:pt x="734085" y="28646"/>
                    <a:pt x="732291" y="28646"/>
                  </a:cubicBezTo>
                  <a:cubicBezTo>
                    <a:pt x="730498" y="28646"/>
                    <a:pt x="726911" y="27963"/>
                    <a:pt x="725117" y="27963"/>
                  </a:cubicBezTo>
                  <a:cubicBezTo>
                    <a:pt x="723323" y="27963"/>
                    <a:pt x="721530" y="28646"/>
                    <a:pt x="717942" y="28646"/>
                  </a:cubicBezTo>
                  <a:cubicBezTo>
                    <a:pt x="717942" y="29328"/>
                    <a:pt x="719736" y="30010"/>
                    <a:pt x="719736" y="30692"/>
                  </a:cubicBezTo>
                  <a:cubicBezTo>
                    <a:pt x="714355" y="31374"/>
                    <a:pt x="705387" y="36830"/>
                    <a:pt x="705387" y="39558"/>
                  </a:cubicBezTo>
                  <a:cubicBezTo>
                    <a:pt x="696419" y="40922"/>
                    <a:pt x="685657" y="41604"/>
                    <a:pt x="682070" y="45696"/>
                  </a:cubicBezTo>
                  <a:cubicBezTo>
                    <a:pt x="682070" y="46378"/>
                    <a:pt x="680276" y="46378"/>
                    <a:pt x="680276" y="47061"/>
                  </a:cubicBezTo>
                  <a:cubicBezTo>
                    <a:pt x="669514" y="47743"/>
                    <a:pt x="667721" y="51835"/>
                    <a:pt x="662340" y="55245"/>
                  </a:cubicBezTo>
                  <a:lnTo>
                    <a:pt x="662340" y="56609"/>
                  </a:lnTo>
                  <a:cubicBezTo>
                    <a:pt x="660546" y="56609"/>
                    <a:pt x="658753" y="57291"/>
                    <a:pt x="656959" y="57291"/>
                  </a:cubicBezTo>
                  <a:cubicBezTo>
                    <a:pt x="649784" y="58655"/>
                    <a:pt x="646197" y="60701"/>
                    <a:pt x="644403" y="64111"/>
                  </a:cubicBezTo>
                  <a:cubicBezTo>
                    <a:pt x="642610" y="67522"/>
                    <a:pt x="642610" y="70250"/>
                    <a:pt x="640816" y="73660"/>
                  </a:cubicBezTo>
                  <a:cubicBezTo>
                    <a:pt x="637229" y="72978"/>
                    <a:pt x="631848" y="74342"/>
                    <a:pt x="630054" y="72296"/>
                  </a:cubicBezTo>
                  <a:lnTo>
                    <a:pt x="626467" y="72296"/>
                  </a:lnTo>
                  <a:cubicBezTo>
                    <a:pt x="621086" y="75024"/>
                    <a:pt x="615705" y="77752"/>
                    <a:pt x="610324" y="79798"/>
                  </a:cubicBezTo>
                  <a:cubicBezTo>
                    <a:pt x="604944" y="81162"/>
                    <a:pt x="599563" y="81844"/>
                    <a:pt x="592388" y="83208"/>
                  </a:cubicBezTo>
                  <a:lnTo>
                    <a:pt x="592388" y="84573"/>
                  </a:lnTo>
                  <a:cubicBezTo>
                    <a:pt x="585214" y="83891"/>
                    <a:pt x="579833" y="83208"/>
                    <a:pt x="574452" y="81844"/>
                  </a:cubicBezTo>
                  <a:cubicBezTo>
                    <a:pt x="572658" y="81844"/>
                    <a:pt x="570864" y="81162"/>
                    <a:pt x="570864" y="81162"/>
                  </a:cubicBezTo>
                  <a:cubicBezTo>
                    <a:pt x="569071" y="81162"/>
                    <a:pt x="569071" y="80480"/>
                    <a:pt x="569071" y="80480"/>
                  </a:cubicBezTo>
                  <a:cubicBezTo>
                    <a:pt x="567277" y="80480"/>
                    <a:pt x="567277" y="81162"/>
                    <a:pt x="567277" y="81844"/>
                  </a:cubicBezTo>
                  <a:cubicBezTo>
                    <a:pt x="567277" y="84573"/>
                    <a:pt x="563690" y="83891"/>
                    <a:pt x="560103" y="83208"/>
                  </a:cubicBezTo>
                  <a:cubicBezTo>
                    <a:pt x="556515" y="82526"/>
                    <a:pt x="552928" y="82526"/>
                    <a:pt x="551135" y="84573"/>
                  </a:cubicBezTo>
                  <a:cubicBezTo>
                    <a:pt x="551135" y="85255"/>
                    <a:pt x="549341" y="85937"/>
                    <a:pt x="547547" y="85937"/>
                  </a:cubicBezTo>
                  <a:cubicBezTo>
                    <a:pt x="542166" y="86619"/>
                    <a:pt x="536786" y="87301"/>
                    <a:pt x="534992" y="89347"/>
                  </a:cubicBezTo>
                  <a:cubicBezTo>
                    <a:pt x="533198" y="90711"/>
                    <a:pt x="531405" y="91393"/>
                    <a:pt x="527817" y="92757"/>
                  </a:cubicBezTo>
                  <a:lnTo>
                    <a:pt x="500913" y="92757"/>
                  </a:lnTo>
                  <a:cubicBezTo>
                    <a:pt x="497326" y="92757"/>
                    <a:pt x="493738" y="92757"/>
                    <a:pt x="490151" y="93439"/>
                  </a:cubicBezTo>
                  <a:cubicBezTo>
                    <a:pt x="486564" y="93439"/>
                    <a:pt x="482976" y="94121"/>
                    <a:pt x="477596" y="94803"/>
                  </a:cubicBezTo>
                  <a:cubicBezTo>
                    <a:pt x="474008" y="95485"/>
                    <a:pt x="468627" y="96849"/>
                    <a:pt x="465040" y="97531"/>
                  </a:cubicBezTo>
                  <a:cubicBezTo>
                    <a:pt x="463247" y="98213"/>
                    <a:pt x="461453" y="98213"/>
                    <a:pt x="459659" y="98213"/>
                  </a:cubicBezTo>
                  <a:cubicBezTo>
                    <a:pt x="450691" y="98213"/>
                    <a:pt x="445310" y="100259"/>
                    <a:pt x="439929" y="102306"/>
                  </a:cubicBezTo>
                  <a:cubicBezTo>
                    <a:pt x="434548" y="103670"/>
                    <a:pt x="430961" y="105716"/>
                    <a:pt x="425580" y="107080"/>
                  </a:cubicBezTo>
                  <a:cubicBezTo>
                    <a:pt x="421993" y="107762"/>
                    <a:pt x="418406" y="108444"/>
                    <a:pt x="416612" y="109126"/>
                  </a:cubicBezTo>
                  <a:cubicBezTo>
                    <a:pt x="413025" y="109808"/>
                    <a:pt x="411231" y="111172"/>
                    <a:pt x="407644" y="111172"/>
                  </a:cubicBezTo>
                  <a:cubicBezTo>
                    <a:pt x="404057" y="111854"/>
                    <a:pt x="398676" y="111854"/>
                    <a:pt x="395088" y="111172"/>
                  </a:cubicBezTo>
                  <a:cubicBezTo>
                    <a:pt x="389708" y="109808"/>
                    <a:pt x="384327" y="111172"/>
                    <a:pt x="380739" y="111854"/>
                  </a:cubicBezTo>
                  <a:cubicBezTo>
                    <a:pt x="375359" y="112536"/>
                    <a:pt x="371771" y="113900"/>
                    <a:pt x="368184" y="114582"/>
                  </a:cubicBezTo>
                  <a:cubicBezTo>
                    <a:pt x="369978" y="115264"/>
                    <a:pt x="369978" y="115946"/>
                    <a:pt x="371771" y="116628"/>
                  </a:cubicBezTo>
                  <a:lnTo>
                    <a:pt x="366390" y="116628"/>
                  </a:lnTo>
                  <a:cubicBezTo>
                    <a:pt x="366390" y="117310"/>
                    <a:pt x="364597" y="117992"/>
                    <a:pt x="364597" y="118674"/>
                  </a:cubicBezTo>
                  <a:cubicBezTo>
                    <a:pt x="362803" y="118674"/>
                    <a:pt x="361009" y="117992"/>
                    <a:pt x="361009" y="117992"/>
                  </a:cubicBezTo>
                  <a:cubicBezTo>
                    <a:pt x="355629" y="119356"/>
                    <a:pt x="350248" y="120721"/>
                    <a:pt x="344867" y="121403"/>
                  </a:cubicBezTo>
                  <a:cubicBezTo>
                    <a:pt x="343073" y="121403"/>
                    <a:pt x="341280" y="122085"/>
                    <a:pt x="341280" y="122085"/>
                  </a:cubicBezTo>
                  <a:cubicBezTo>
                    <a:pt x="334105" y="121403"/>
                    <a:pt x="325137" y="122085"/>
                    <a:pt x="319756" y="120038"/>
                  </a:cubicBezTo>
                  <a:cubicBezTo>
                    <a:pt x="316169" y="118674"/>
                    <a:pt x="310788" y="117992"/>
                    <a:pt x="307200" y="116628"/>
                  </a:cubicBezTo>
                  <a:cubicBezTo>
                    <a:pt x="301820" y="115264"/>
                    <a:pt x="294645" y="115946"/>
                    <a:pt x="289264" y="119356"/>
                  </a:cubicBezTo>
                  <a:lnTo>
                    <a:pt x="264153" y="109808"/>
                  </a:lnTo>
                  <a:cubicBezTo>
                    <a:pt x="262360" y="110490"/>
                    <a:pt x="258772" y="111172"/>
                    <a:pt x="256979" y="111854"/>
                  </a:cubicBezTo>
                  <a:cubicBezTo>
                    <a:pt x="255185" y="111854"/>
                    <a:pt x="255185" y="112536"/>
                    <a:pt x="253392" y="112536"/>
                  </a:cubicBezTo>
                  <a:cubicBezTo>
                    <a:pt x="246217" y="113218"/>
                    <a:pt x="239042" y="113900"/>
                    <a:pt x="230074" y="114582"/>
                  </a:cubicBezTo>
                  <a:cubicBezTo>
                    <a:pt x="224693" y="115264"/>
                    <a:pt x="221106" y="115946"/>
                    <a:pt x="221106" y="118674"/>
                  </a:cubicBezTo>
                  <a:cubicBezTo>
                    <a:pt x="213932" y="120038"/>
                    <a:pt x="206757" y="119356"/>
                    <a:pt x="201376" y="122085"/>
                  </a:cubicBezTo>
                  <a:lnTo>
                    <a:pt x="195995" y="122085"/>
                  </a:lnTo>
                  <a:cubicBezTo>
                    <a:pt x="185233" y="120038"/>
                    <a:pt x="176265" y="120721"/>
                    <a:pt x="169091" y="124131"/>
                  </a:cubicBezTo>
                  <a:cubicBezTo>
                    <a:pt x="167297" y="124813"/>
                    <a:pt x="165503" y="124813"/>
                    <a:pt x="161916" y="124813"/>
                  </a:cubicBezTo>
                  <a:cubicBezTo>
                    <a:pt x="152948" y="124131"/>
                    <a:pt x="145774" y="126177"/>
                    <a:pt x="138599" y="128223"/>
                  </a:cubicBezTo>
                  <a:cubicBezTo>
                    <a:pt x="135012" y="129587"/>
                    <a:pt x="131424" y="130269"/>
                    <a:pt x="126044" y="130269"/>
                  </a:cubicBezTo>
                  <a:cubicBezTo>
                    <a:pt x="117075" y="130951"/>
                    <a:pt x="109901" y="130951"/>
                    <a:pt x="100933" y="130951"/>
                  </a:cubicBezTo>
                  <a:cubicBezTo>
                    <a:pt x="100933" y="130951"/>
                    <a:pt x="99139" y="130951"/>
                    <a:pt x="99139" y="131633"/>
                  </a:cubicBezTo>
                  <a:cubicBezTo>
                    <a:pt x="91965" y="135043"/>
                    <a:pt x="82996" y="135043"/>
                    <a:pt x="72235" y="135043"/>
                  </a:cubicBezTo>
                  <a:cubicBezTo>
                    <a:pt x="61473" y="135043"/>
                    <a:pt x="50711" y="135725"/>
                    <a:pt x="41743" y="139136"/>
                  </a:cubicBezTo>
                  <a:cubicBezTo>
                    <a:pt x="36362" y="141182"/>
                    <a:pt x="29187" y="142546"/>
                    <a:pt x="22013" y="144592"/>
                  </a:cubicBezTo>
                  <a:cubicBezTo>
                    <a:pt x="20219" y="144592"/>
                    <a:pt x="18426" y="145274"/>
                    <a:pt x="18426" y="145274"/>
                  </a:cubicBezTo>
                  <a:cubicBezTo>
                    <a:pt x="13045" y="145274"/>
                    <a:pt x="5870" y="144592"/>
                    <a:pt x="489" y="144592"/>
                  </a:cubicBezTo>
                  <a:cubicBezTo>
                    <a:pt x="-1304" y="152776"/>
                    <a:pt x="2283" y="161643"/>
                    <a:pt x="4077" y="170509"/>
                  </a:cubicBezTo>
                  <a:close/>
                </a:path>
              </a:pathLst>
            </a:custGeom>
            <a:blipFill>
              <a:blip r:embed="rId3"/>
              <a:stretch>
                <a:fillRect l="-100" t="-36835" r="-32" b="-36827"/>
              </a:stretch>
            </a:blipFill>
          </p:spPr>
          <p:txBody>
            <a:bodyPr/>
            <a:lstStyle/>
            <a:p>
              <a:endParaRPr lang="en-US"/>
            </a:p>
          </p:txBody>
        </p:sp>
      </p:grpSp>
      <p:sp>
        <p:nvSpPr>
          <p:cNvPr id="8" name="TextBox 8"/>
          <p:cNvSpPr txBox="1"/>
          <p:nvPr/>
        </p:nvSpPr>
        <p:spPr>
          <a:xfrm>
            <a:off x="4440345" y="4112437"/>
            <a:ext cx="8514047" cy="3334246"/>
          </a:xfrm>
          <a:prstGeom prst="rect">
            <a:avLst/>
          </a:prstGeom>
        </p:spPr>
        <p:txBody>
          <a:bodyPr lIns="0" tIns="0" rIns="0" bIns="0" rtlCol="0" anchor="t">
            <a:spAutoFit/>
          </a:bodyPr>
          <a:lstStyle/>
          <a:p>
            <a:pPr algn="l">
              <a:lnSpc>
                <a:spcPts val="5163"/>
              </a:lnSpc>
            </a:pPr>
            <a:r>
              <a:rPr lang="en-US" sz="4800" b="1" dirty="0">
                <a:solidFill>
                  <a:srgbClr val="3D2214"/>
                </a:solidFill>
                <a:latin typeface="Montserrat Medium"/>
                <a:ea typeface="Montserrat Medium"/>
                <a:cs typeface="Montserrat Medium"/>
                <a:sym typeface="Montserrat Medium"/>
                <a:hlinkClick r:id="rId4"/>
              </a:rPr>
              <a:t>The 12 Stories of Scripture</a:t>
            </a:r>
            <a:endParaRPr lang="en-US" sz="4800" b="1" dirty="0">
              <a:solidFill>
                <a:srgbClr val="3D2214"/>
              </a:solidFill>
              <a:latin typeface="Montserrat Medium"/>
              <a:ea typeface="Montserrat Medium"/>
              <a:cs typeface="Montserrat Medium"/>
              <a:sym typeface="Montserrat Medium"/>
            </a:endParaRPr>
          </a:p>
          <a:p>
            <a:pPr algn="l">
              <a:lnSpc>
                <a:spcPts val="5163"/>
              </a:lnSpc>
            </a:pPr>
            <a:endParaRPr lang="en-US" sz="4800" b="1" dirty="0">
              <a:solidFill>
                <a:srgbClr val="3D2214"/>
              </a:solidFill>
              <a:latin typeface="Montserrat Medium"/>
              <a:ea typeface="Montserrat Medium"/>
              <a:cs typeface="Montserrat Medium"/>
              <a:sym typeface="Montserrat Medium"/>
            </a:endParaRPr>
          </a:p>
          <a:p>
            <a:pPr>
              <a:lnSpc>
                <a:spcPts val="5163"/>
              </a:lnSpc>
            </a:pPr>
            <a:r>
              <a:rPr lang="en-US" sz="4800" b="1" dirty="0">
                <a:solidFill>
                  <a:srgbClr val="3D2214"/>
                </a:solidFill>
                <a:latin typeface="Montserrat Medium"/>
                <a:ea typeface="Montserrat Medium"/>
                <a:cs typeface="Montserrat Medium"/>
                <a:sym typeface="Montserrat Medium"/>
              </a:rPr>
              <a:t>https://discipledaily.org/media/series/wgf4g4v/stories-of-god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71C69-F51F-9C76-4F62-091CDE61A4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39DC69-8EB1-C580-943C-B28E55F08C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C96C23EF-A1F2-1E59-DE4E-43710637FC55}"/>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4 aspects</a:t>
            </a:r>
          </a:p>
        </p:txBody>
      </p:sp>
      <p:sp>
        <p:nvSpPr>
          <p:cNvPr id="8" name="TextBox 7">
            <a:extLst>
              <a:ext uri="{FF2B5EF4-FFF2-40B4-BE49-F238E27FC236}">
                <a16:creationId xmlns:a16="http://schemas.microsoft.com/office/drawing/2014/main" id="{A877A23C-7F20-7496-02CB-0FE153DBC6CF}"/>
              </a:ext>
            </a:extLst>
          </p:cNvPr>
          <p:cNvSpPr txBox="1"/>
          <p:nvPr/>
        </p:nvSpPr>
        <p:spPr>
          <a:xfrm>
            <a:off x="838200" y="2095500"/>
            <a:ext cx="15697200" cy="6247864"/>
          </a:xfrm>
          <a:prstGeom prst="rect">
            <a:avLst/>
          </a:prstGeom>
          <a:noFill/>
        </p:spPr>
        <p:txBody>
          <a:bodyPr wrap="square">
            <a:spAutoFit/>
          </a:bodyPr>
          <a:lstStyle/>
          <a:p>
            <a:pPr marL="914400" indent="-914400" algn="l">
              <a:buFont typeface="+mj-lt"/>
              <a:buAutoNum type="arabicPeriod"/>
            </a:pPr>
            <a:r>
              <a:rPr lang="en-US" sz="8000" dirty="0">
                <a:solidFill>
                  <a:srgbClr val="3D2214"/>
                </a:solidFill>
                <a:latin typeface="Avenir Next LT Pro" panose="020B0504020202020204" pitchFamily="34" charset="0"/>
                <a:ea typeface="Montserrat Medium"/>
                <a:cs typeface="Montserrat Medium"/>
                <a:sym typeface="Montserrat Medium"/>
              </a:rPr>
              <a:t>Love God chiefly / deny yourself and all that you have</a:t>
            </a:r>
          </a:p>
          <a:p>
            <a:pPr marL="914400" indent="-914400" algn="l">
              <a:buFont typeface="+mj-lt"/>
              <a:buAutoNum type="arabicPeriod"/>
            </a:pPr>
            <a:r>
              <a:rPr lang="en-US" sz="8000" dirty="0">
                <a:solidFill>
                  <a:srgbClr val="3D2214"/>
                </a:solidFill>
                <a:latin typeface="Avenir Next LT Pro" panose="020B0504020202020204" pitchFamily="34" charset="0"/>
                <a:ea typeface="Montserrat Medium"/>
                <a:cs typeface="Montserrat Medium"/>
                <a:sym typeface="Montserrat Medium"/>
              </a:rPr>
              <a:t>Abide in His Word</a:t>
            </a:r>
          </a:p>
          <a:p>
            <a:pPr marL="914400" indent="-914400" algn="l">
              <a:buFont typeface="+mj-lt"/>
              <a:buAutoNum type="arabicPeriod"/>
            </a:pPr>
            <a:r>
              <a:rPr lang="en-US" sz="8000" dirty="0">
                <a:solidFill>
                  <a:srgbClr val="3D2214"/>
                </a:solidFill>
                <a:latin typeface="Avenir Next LT Pro" panose="020B0504020202020204" pitchFamily="34" charset="0"/>
                <a:ea typeface="Montserrat Medium"/>
                <a:cs typeface="Montserrat Medium"/>
                <a:sym typeface="Montserrat Medium"/>
              </a:rPr>
              <a:t>Love one another</a:t>
            </a:r>
          </a:p>
          <a:p>
            <a:pPr marL="914400" indent="-914400" algn="l">
              <a:buFont typeface="+mj-lt"/>
              <a:buAutoNum type="arabicPeriod"/>
            </a:pPr>
            <a:r>
              <a:rPr lang="en-US" sz="8000" dirty="0">
                <a:solidFill>
                  <a:srgbClr val="3D2214"/>
                </a:solidFill>
                <a:latin typeface="Avenir Next LT Pro" panose="020B0504020202020204" pitchFamily="34" charset="0"/>
                <a:ea typeface="Montserrat Medium"/>
                <a:cs typeface="Montserrat Medium"/>
                <a:sym typeface="Montserrat Medium"/>
              </a:rPr>
              <a:t>Bear much fruit</a:t>
            </a:r>
          </a:p>
        </p:txBody>
      </p:sp>
    </p:spTree>
    <p:extLst>
      <p:ext uri="{BB962C8B-B14F-4D97-AF65-F5344CB8AC3E}">
        <p14:creationId xmlns:p14="http://schemas.microsoft.com/office/powerpoint/2010/main" val="10458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4726-E49E-8D2B-1139-0BB4AB85DE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C7D6A47-1F30-5A22-7533-B76F5376AFB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A22EC028-C3A0-FD28-19B3-8CE8CFBC8805}"/>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7AE36512-285C-219B-FCA7-94D18BDF5379}"/>
              </a:ext>
            </a:extLst>
          </p:cNvPr>
          <p:cNvSpPr txBox="1"/>
          <p:nvPr/>
        </p:nvSpPr>
        <p:spPr>
          <a:xfrm>
            <a:off x="762000" y="1466580"/>
            <a:ext cx="15697200" cy="8925520"/>
          </a:xfrm>
          <a:prstGeom prst="rect">
            <a:avLst/>
          </a:prstGeom>
          <a:noFill/>
        </p:spPr>
        <p:txBody>
          <a:bodyPr wrap="square">
            <a:spAutoFit/>
          </a:bodyPr>
          <a:lstStyle/>
          <a:p>
            <a:pPr marL="742950" indent="-742950">
              <a:buAutoNum type="arabicPeriod"/>
            </a:pPr>
            <a:r>
              <a:rPr lang="en-US" sz="4400" b="1" dirty="0">
                <a:solidFill>
                  <a:srgbClr val="3D2214"/>
                </a:solidFill>
                <a:latin typeface="Avenir Next LT Pro" panose="020B0504020202020204" pitchFamily="34" charset="0"/>
                <a:ea typeface="Montserrat Medium"/>
                <a:cs typeface="Montserrat Medium"/>
                <a:sym typeface="Montserrat Medium"/>
              </a:rPr>
              <a:t>Love God chiefly / deny yourself and all that you have</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pPr algn="l"/>
            <a:r>
              <a:rPr lang="en-US" sz="5400" b="1" dirty="0">
                <a:solidFill>
                  <a:srgbClr val="3D2214"/>
                </a:solidFill>
                <a:latin typeface="Avenir Next LT Pro" panose="020B0504020202020204" pitchFamily="34" charset="0"/>
                <a:ea typeface="Montserrat Medium"/>
                <a:cs typeface="Montserrat Medium"/>
                <a:sym typeface="Montserrat Medium"/>
              </a:rPr>
              <a:t>Matthew 16:24 </a:t>
            </a:r>
            <a:r>
              <a:rPr lang="en-US" sz="5400" dirty="0">
                <a:solidFill>
                  <a:srgbClr val="3D2214"/>
                </a:solidFill>
                <a:latin typeface="Avenir Next LT Pro" panose="020B0504020202020204" pitchFamily="34" charset="0"/>
                <a:ea typeface="Montserrat Medium"/>
                <a:cs typeface="Montserrat Medium"/>
                <a:sym typeface="Montserrat Medium"/>
              </a:rPr>
              <a:t>Then Jesus said to His disciples, “</a:t>
            </a:r>
            <a:r>
              <a:rPr lang="en-US" sz="5400" dirty="0">
                <a:solidFill>
                  <a:srgbClr val="FF0000"/>
                </a:solidFill>
                <a:latin typeface="Avenir Next LT Pro" panose="020B0504020202020204" pitchFamily="34" charset="0"/>
                <a:ea typeface="Montserrat Medium"/>
                <a:cs typeface="Montserrat Medium"/>
                <a:sym typeface="Montserrat Medium"/>
              </a:rPr>
              <a:t>If anyone wishes to come after Me, let him deny himself, and take up his cross and follow Me. 25 For whoever wishes to save his life will lose it; but whoever loses his life for My sake will find it. </a:t>
            </a:r>
          </a:p>
          <a:p>
            <a:pPr algn="l"/>
            <a:r>
              <a:rPr lang="en-US" sz="5400" b="1" dirty="0">
                <a:solidFill>
                  <a:srgbClr val="3D2214"/>
                </a:solidFill>
                <a:latin typeface="Avenir Next LT Pro" panose="020B0504020202020204" pitchFamily="34" charset="0"/>
                <a:ea typeface="Montserrat Medium"/>
                <a:cs typeface="Montserrat Medium"/>
                <a:sym typeface="Montserrat Medium"/>
              </a:rPr>
              <a:t>Mark 8:34 </a:t>
            </a:r>
            <a:r>
              <a:rPr lang="en-US" sz="5400" dirty="0">
                <a:solidFill>
                  <a:srgbClr val="3D2214"/>
                </a:solidFill>
                <a:latin typeface="Avenir Next LT Pro" panose="020B0504020202020204" pitchFamily="34" charset="0"/>
                <a:ea typeface="Montserrat Medium"/>
                <a:cs typeface="Montserrat Medium"/>
                <a:sym typeface="Montserrat Medium"/>
              </a:rPr>
              <a:t>And He summoned the crowd with His disciples, and said to them, “</a:t>
            </a:r>
            <a:r>
              <a:rPr lang="en-US" sz="5400" dirty="0">
                <a:solidFill>
                  <a:srgbClr val="FF0000"/>
                </a:solidFill>
                <a:latin typeface="Avenir Next LT Pro" panose="020B0504020202020204" pitchFamily="34" charset="0"/>
                <a:ea typeface="Montserrat Medium"/>
                <a:cs typeface="Montserrat Medium"/>
                <a:sym typeface="Montserrat Medium"/>
              </a:rPr>
              <a:t>If anyone wishes to come after Me, he must deny himself, and take up his cross and follow Me.</a:t>
            </a:r>
          </a:p>
        </p:txBody>
      </p:sp>
    </p:spTree>
    <p:extLst>
      <p:ext uri="{BB962C8B-B14F-4D97-AF65-F5344CB8AC3E}">
        <p14:creationId xmlns:p14="http://schemas.microsoft.com/office/powerpoint/2010/main" val="92319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8BD60-27CB-292B-9C70-EB7E4595B2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44FBE7-B0EE-EC27-5E3A-63E9E9E1AD0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3A5A3F18-A6D5-0069-28CC-783CD1FD8013}"/>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95D6CD2C-3086-8EB8-E55D-33AF5795AEA4}"/>
              </a:ext>
            </a:extLst>
          </p:cNvPr>
          <p:cNvSpPr txBox="1"/>
          <p:nvPr/>
        </p:nvSpPr>
        <p:spPr>
          <a:xfrm>
            <a:off x="762000" y="1466580"/>
            <a:ext cx="15697200" cy="8094524"/>
          </a:xfrm>
          <a:prstGeom prst="rect">
            <a:avLst/>
          </a:prstGeom>
          <a:noFill/>
        </p:spPr>
        <p:txBody>
          <a:bodyPr wrap="square">
            <a:spAutoFit/>
          </a:bodyPr>
          <a:lstStyle/>
          <a:p>
            <a:pPr marL="742950" indent="-742950">
              <a:buAutoNum type="arabicPeriod"/>
            </a:pPr>
            <a:r>
              <a:rPr lang="en-US" sz="4400" b="1" dirty="0">
                <a:solidFill>
                  <a:srgbClr val="3D2214"/>
                </a:solidFill>
                <a:latin typeface="Avenir Next LT Pro" panose="020B0504020202020204" pitchFamily="34" charset="0"/>
                <a:ea typeface="Montserrat Medium"/>
                <a:cs typeface="Montserrat Medium"/>
                <a:sym typeface="Montserrat Medium"/>
              </a:rPr>
              <a:t>Love God chiefly / deny yourself and all that you have</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pPr algn="l"/>
            <a:r>
              <a:rPr lang="en-US" sz="5400" b="1" dirty="0">
                <a:solidFill>
                  <a:srgbClr val="3D2214"/>
                </a:solidFill>
                <a:latin typeface="Avenir Next LT Pro" panose="020B0504020202020204" pitchFamily="34" charset="0"/>
                <a:ea typeface="Montserrat Medium"/>
                <a:cs typeface="Montserrat Medium"/>
                <a:sym typeface="Montserrat Medium"/>
              </a:rPr>
              <a:t>Luke 14:26</a:t>
            </a:r>
            <a:r>
              <a:rPr lang="en-US" sz="5400" dirty="0">
                <a:solidFill>
                  <a:srgbClr val="3D2214"/>
                </a:solidFill>
                <a:latin typeface="Avenir Next LT Pro" panose="020B0504020202020204" pitchFamily="34" charset="0"/>
                <a:ea typeface="Montserrat Medium"/>
                <a:cs typeface="Montserrat Medium"/>
                <a:sym typeface="Montserrat Medium"/>
              </a:rPr>
              <a:t> “</a:t>
            </a:r>
            <a:r>
              <a:rPr lang="en-US" sz="5400" dirty="0">
                <a:solidFill>
                  <a:srgbClr val="FF0000"/>
                </a:solidFill>
                <a:latin typeface="Avenir Next LT Pro" panose="020B0504020202020204" pitchFamily="34" charset="0"/>
                <a:ea typeface="Montserrat Medium"/>
                <a:cs typeface="Montserrat Medium"/>
                <a:sym typeface="Montserrat Medium"/>
              </a:rPr>
              <a:t>If anyone comes to Me, and does not hate his own father and mother and wife and children and brothers and sisters, yes, and even his own life, he cannot be My disciple. 27 Whoever does not carry his own cross and come after Me cannot be My disciple… ⚠️… 33 So then, none of you can be My disciple who does not give up all his own possessions.</a:t>
            </a:r>
          </a:p>
        </p:txBody>
      </p:sp>
    </p:spTree>
    <p:extLst>
      <p:ext uri="{BB962C8B-B14F-4D97-AF65-F5344CB8AC3E}">
        <p14:creationId xmlns:p14="http://schemas.microsoft.com/office/powerpoint/2010/main" val="21964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9E85-3BE9-C4A3-9060-4F03672C01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DF555F7-E6E2-3A94-E0D7-3415F7C6EEA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C9201E39-D653-E48D-07A3-65B99E2747D9}"/>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D0A845A1-8328-7672-411E-DE8DC1728938}"/>
              </a:ext>
            </a:extLst>
          </p:cNvPr>
          <p:cNvSpPr txBox="1"/>
          <p:nvPr/>
        </p:nvSpPr>
        <p:spPr>
          <a:xfrm>
            <a:off x="762000" y="1466580"/>
            <a:ext cx="15697200" cy="8894743"/>
          </a:xfrm>
          <a:prstGeom prst="rect">
            <a:avLst/>
          </a:prstGeom>
          <a:noFill/>
        </p:spPr>
        <p:txBody>
          <a:bodyPr wrap="square">
            <a:spAutoFit/>
          </a:bodyPr>
          <a:lstStyle/>
          <a:p>
            <a:pPr marL="742950" indent="-742950">
              <a:buAutoNum type="arabicPeriod"/>
            </a:pPr>
            <a:r>
              <a:rPr lang="en-US" sz="4400" b="1" dirty="0">
                <a:solidFill>
                  <a:srgbClr val="3D2214"/>
                </a:solidFill>
                <a:latin typeface="Avenir Next LT Pro" panose="020B0504020202020204" pitchFamily="34" charset="0"/>
                <a:ea typeface="Montserrat Medium"/>
                <a:cs typeface="Montserrat Medium"/>
                <a:sym typeface="Montserrat Medium"/>
              </a:rPr>
              <a:t>Love God chiefly / deny yourself and all that you have</a:t>
            </a:r>
          </a:p>
          <a:p>
            <a:r>
              <a:rPr lang="en-US" sz="4400" b="1" dirty="0">
                <a:solidFill>
                  <a:srgbClr val="3D2214"/>
                </a:solidFill>
                <a:latin typeface="Avenir Next LT Pro" panose="020B0504020202020204" pitchFamily="34" charset="0"/>
                <a:ea typeface="Montserrat Medium"/>
                <a:cs typeface="Montserrat Medium"/>
                <a:sym typeface="Montserrat Medium"/>
              </a:rPr>
              <a:t>WARNING!!!!!</a:t>
            </a:r>
          </a:p>
          <a:p>
            <a:pPr algn="l"/>
            <a:r>
              <a:rPr lang="en-US" sz="4400" b="1" dirty="0">
                <a:solidFill>
                  <a:srgbClr val="3D2214"/>
                </a:solidFill>
                <a:latin typeface="Avenir Next LT Pro" panose="020B0504020202020204" pitchFamily="34" charset="0"/>
                <a:ea typeface="Montserrat Medium"/>
                <a:cs typeface="Montserrat Medium"/>
                <a:sym typeface="Montserrat Medium"/>
              </a:rPr>
              <a:t>Luke 14:28</a:t>
            </a:r>
            <a:r>
              <a:rPr lang="en-US" sz="4400" dirty="0">
                <a:solidFill>
                  <a:srgbClr val="3D2214"/>
                </a:solidFill>
                <a:latin typeface="Avenir Next LT Pro" panose="020B0504020202020204" pitchFamily="34" charset="0"/>
                <a:ea typeface="Montserrat Medium"/>
                <a:cs typeface="Montserrat Medium"/>
                <a:sym typeface="Montserrat Medium"/>
              </a:rPr>
              <a:t> ⚠️</a:t>
            </a:r>
            <a:r>
              <a:rPr lang="en-US" sz="4400" dirty="0">
                <a:solidFill>
                  <a:srgbClr val="FF0000"/>
                </a:solidFill>
                <a:latin typeface="Avenir Next LT Pro" panose="020B0504020202020204" pitchFamily="34" charset="0"/>
                <a:ea typeface="Montserrat Medium"/>
                <a:cs typeface="Montserrat Medium"/>
                <a:sym typeface="Montserrat Medium"/>
              </a:rPr>
              <a:t>For which one of you, when he wants to build a tower, does not first sit down and calculate the cost to see if he has enough to complete it? 29 Lest, when he has laid a foundation and is not able to finish, all who observe it begin to ridicule him, 30 saying, ‘This man began to build and was not able to finish.’ 31 Or what king, when he sets out to meet another king in battle, will not first sit down and consider whether he is strong enough with ten thousand men to encounter the one coming against him with twenty thousand? 32 Or else, while the other is still far away, he sends a delegation and asks for terms of peace.</a:t>
            </a:r>
            <a:r>
              <a:rPr lang="en-US" sz="4400" dirty="0">
                <a:solidFill>
                  <a:srgbClr val="3D2214"/>
                </a:solidFill>
                <a:latin typeface="Avenir Next LT Pro" panose="020B0504020202020204" pitchFamily="34" charset="0"/>
                <a:ea typeface="Montserrat Medium"/>
                <a:cs typeface="Montserrat Medium"/>
                <a:sym typeface="Montserrat Medium"/>
              </a:rPr>
              <a:t>⚠️</a:t>
            </a:r>
          </a:p>
        </p:txBody>
      </p:sp>
    </p:spTree>
    <p:extLst>
      <p:ext uri="{BB962C8B-B14F-4D97-AF65-F5344CB8AC3E}">
        <p14:creationId xmlns:p14="http://schemas.microsoft.com/office/powerpoint/2010/main" val="418250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C62B-1323-E4C3-8991-F284E9B56A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FA79E1-7014-D11B-F9B0-1F98459D41B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C2286B0D-FE4B-3255-357C-405A7D2B6885}"/>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6862796E-E8FC-E6EE-467E-1E83453819A5}"/>
              </a:ext>
            </a:extLst>
          </p:cNvPr>
          <p:cNvSpPr txBox="1"/>
          <p:nvPr/>
        </p:nvSpPr>
        <p:spPr>
          <a:xfrm>
            <a:off x="762000" y="1466580"/>
            <a:ext cx="15697200" cy="8094524"/>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2.	Abide in His Word</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r>
              <a:rPr lang="en-US" sz="7200" b="1" dirty="0">
                <a:solidFill>
                  <a:srgbClr val="3D2214"/>
                </a:solidFill>
                <a:latin typeface="Avenir Next LT Pro" panose="020B0504020202020204" pitchFamily="34" charset="0"/>
                <a:ea typeface="Montserrat Medium"/>
                <a:cs typeface="Montserrat Medium"/>
                <a:sym typeface="Montserrat Medium"/>
              </a:rPr>
              <a:t>John 8:31 </a:t>
            </a:r>
            <a:r>
              <a:rPr lang="en-US" sz="7200" dirty="0">
                <a:solidFill>
                  <a:srgbClr val="3D2214"/>
                </a:solidFill>
                <a:latin typeface="Avenir Next LT Pro" panose="020B0504020202020204" pitchFamily="34" charset="0"/>
                <a:ea typeface="Montserrat Medium"/>
                <a:cs typeface="Montserrat Medium"/>
                <a:sym typeface="Montserrat Medium"/>
              </a:rPr>
              <a:t>So Jesus was saying to those Jews who had believed Him, “</a:t>
            </a:r>
            <a:r>
              <a:rPr lang="en-US" sz="7200" dirty="0">
                <a:solidFill>
                  <a:srgbClr val="FF0000"/>
                </a:solidFill>
                <a:latin typeface="Avenir Next LT Pro" panose="020B0504020202020204" pitchFamily="34" charset="0"/>
                <a:ea typeface="Montserrat Medium"/>
                <a:cs typeface="Montserrat Medium"/>
                <a:sym typeface="Montserrat Medium"/>
              </a:rPr>
              <a:t>If you abide in My word, then you are truly My disciples; 32 and you will know the truth, and the truth will make you free.” ⚠️</a:t>
            </a:r>
          </a:p>
        </p:txBody>
      </p:sp>
    </p:spTree>
    <p:extLst>
      <p:ext uri="{BB962C8B-B14F-4D97-AF65-F5344CB8AC3E}">
        <p14:creationId xmlns:p14="http://schemas.microsoft.com/office/powerpoint/2010/main" val="144307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F9BB-8BCA-FC2F-6FA9-D2458B0005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0A352F-3DC8-AD03-7334-EB5340D0A77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E02B7E63-0EE8-5A4A-F0AF-E7B96A11CFB4}"/>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BE30AC64-CC63-F112-A912-D60EB7F93D61}"/>
              </a:ext>
            </a:extLst>
          </p:cNvPr>
          <p:cNvSpPr txBox="1"/>
          <p:nvPr/>
        </p:nvSpPr>
        <p:spPr>
          <a:xfrm>
            <a:off x="762000" y="1466580"/>
            <a:ext cx="15697200" cy="9048631"/>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2.	Abide in His Word</a:t>
            </a:r>
          </a:p>
          <a:p>
            <a:r>
              <a:rPr lang="en-US" sz="4400" b="1" dirty="0">
                <a:solidFill>
                  <a:srgbClr val="3D2214"/>
                </a:solidFill>
                <a:latin typeface="Avenir Next LT Pro" panose="020B0504020202020204" pitchFamily="34" charset="0"/>
                <a:ea typeface="Montserrat Medium"/>
                <a:cs typeface="Montserrat Medium"/>
                <a:sym typeface="Montserrat Medium"/>
              </a:rPr>
              <a:t>WARNING!!!!!</a:t>
            </a:r>
          </a:p>
          <a:p>
            <a:r>
              <a:rPr lang="en-US" sz="4000" b="1" dirty="0">
                <a:solidFill>
                  <a:srgbClr val="3D2214"/>
                </a:solidFill>
                <a:latin typeface="Avenir Next LT Pro" panose="020B0504020202020204" pitchFamily="34" charset="0"/>
                <a:ea typeface="Montserrat Medium"/>
                <a:cs typeface="Montserrat Medium"/>
                <a:sym typeface="Montserrat Medium"/>
              </a:rPr>
              <a:t>John 8:36</a:t>
            </a:r>
            <a:r>
              <a:rPr lang="en-US" sz="4000" dirty="0">
                <a:solidFill>
                  <a:srgbClr val="3D2214"/>
                </a:solidFill>
                <a:latin typeface="Avenir Next LT Pro" panose="020B0504020202020204" pitchFamily="34" charset="0"/>
                <a:ea typeface="Montserrat Medium"/>
                <a:cs typeface="Montserrat Medium"/>
                <a:sym typeface="Montserrat Medium"/>
              </a:rPr>
              <a:t> </a:t>
            </a:r>
            <a:r>
              <a:rPr lang="en-US" sz="4000" dirty="0">
                <a:solidFill>
                  <a:srgbClr val="FF0000"/>
                </a:solidFill>
                <a:latin typeface="Avenir Next LT Pro" panose="020B0504020202020204" pitchFamily="34" charset="0"/>
                <a:ea typeface="Montserrat Medium"/>
                <a:cs typeface="Montserrat Medium"/>
                <a:sym typeface="Montserrat Medium"/>
              </a:rPr>
              <a:t>⚠️ So if the Son makes you free, you will be free indeed. 37 I know that you are Abraham’s seed; yet you are seeking to kill Me, because My word has no place in you. 38 I speak the things which I have seen with My Father; therefore you also do the things which you heard from your father</a:t>
            </a:r>
            <a:r>
              <a:rPr lang="en-US" sz="4000" dirty="0">
                <a:solidFill>
                  <a:srgbClr val="3D2214"/>
                </a:solidFill>
                <a:latin typeface="Avenir Next LT Pro" panose="020B0504020202020204" pitchFamily="34" charset="0"/>
                <a:ea typeface="Montserrat Medium"/>
                <a:cs typeface="Montserrat Medium"/>
                <a:sym typeface="Montserrat Medium"/>
              </a:rPr>
              <a:t>.” 39 They answered and said to Him, “Abraham is our father.” Jesus *said to them, “</a:t>
            </a:r>
            <a:r>
              <a:rPr lang="en-US" sz="4000" dirty="0">
                <a:solidFill>
                  <a:srgbClr val="FF0000"/>
                </a:solidFill>
                <a:latin typeface="Avenir Next LT Pro" panose="020B0504020202020204" pitchFamily="34" charset="0"/>
                <a:ea typeface="Montserrat Medium"/>
                <a:cs typeface="Montserrat Medium"/>
                <a:sym typeface="Montserrat Medium"/>
              </a:rPr>
              <a:t>If you are Abraham’s children, you would do the deeds of Abraham. 40 But now you are seeking to kill Me, a man who has told you the truth, which I heard from God. This Abraham did not do. 41 You are doing the deeds of your father.</a:t>
            </a:r>
            <a:r>
              <a:rPr lang="en-US" sz="4000" dirty="0">
                <a:solidFill>
                  <a:srgbClr val="3D2214"/>
                </a:solidFill>
                <a:latin typeface="Avenir Next LT Pro" panose="020B0504020202020204" pitchFamily="34" charset="0"/>
                <a:ea typeface="Montserrat Medium"/>
                <a:cs typeface="Montserrat Medium"/>
                <a:sym typeface="Montserrat Medium"/>
              </a:rPr>
              <a:t>” They said to Him, “We were not born of sexual immorality; we have one Father: God.” …</a:t>
            </a:r>
            <a:endParaRPr lang="en-US" sz="4000" dirty="0">
              <a:solidFill>
                <a:srgbClr val="FF0000"/>
              </a:solidFill>
              <a:latin typeface="Avenir Next LT Pro" panose="020B0504020202020204" pitchFamily="34" charset="0"/>
              <a:ea typeface="Montserrat Medium"/>
              <a:cs typeface="Montserrat Medium"/>
              <a:sym typeface="Montserrat Medium"/>
            </a:endParaRPr>
          </a:p>
        </p:txBody>
      </p:sp>
    </p:spTree>
    <p:extLst>
      <p:ext uri="{BB962C8B-B14F-4D97-AF65-F5344CB8AC3E}">
        <p14:creationId xmlns:p14="http://schemas.microsoft.com/office/powerpoint/2010/main" val="237980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3287-A578-12A1-1458-AA98AB1229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AE1933-E381-9714-0B93-C15995B59A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33DC80FA-A71F-D524-BAC1-E77566381FE1}"/>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A6AE715C-38AB-94D4-9C69-714D903D2A91}"/>
              </a:ext>
            </a:extLst>
          </p:cNvPr>
          <p:cNvSpPr txBox="1"/>
          <p:nvPr/>
        </p:nvSpPr>
        <p:spPr>
          <a:xfrm>
            <a:off x="762000" y="1466580"/>
            <a:ext cx="15697200" cy="8371523"/>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2.	Abide in His Word</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r>
              <a:rPr lang="en-US" sz="4400" b="1" dirty="0">
                <a:solidFill>
                  <a:srgbClr val="3D2214"/>
                </a:solidFill>
                <a:latin typeface="Avenir Next LT Pro" panose="020B0504020202020204" pitchFamily="34" charset="0"/>
                <a:ea typeface="Montserrat Medium"/>
                <a:cs typeface="Montserrat Medium"/>
                <a:sym typeface="Montserrat Medium"/>
              </a:rPr>
              <a:t>John 8:42 </a:t>
            </a:r>
            <a:r>
              <a:rPr lang="en-US" sz="4400" dirty="0">
                <a:solidFill>
                  <a:srgbClr val="3D2214"/>
                </a:solidFill>
                <a:latin typeface="Avenir Next LT Pro" panose="020B0504020202020204" pitchFamily="34" charset="0"/>
                <a:ea typeface="Montserrat Medium"/>
                <a:cs typeface="Montserrat Medium"/>
                <a:sym typeface="Montserrat Medium"/>
              </a:rPr>
              <a:t>Jesus said to them, “</a:t>
            </a:r>
            <a:r>
              <a:rPr lang="en-US" sz="4400" dirty="0">
                <a:solidFill>
                  <a:srgbClr val="FF0000"/>
                </a:solidFill>
                <a:latin typeface="Avenir Next LT Pro" panose="020B0504020202020204" pitchFamily="34" charset="0"/>
                <a:ea typeface="Montserrat Medium"/>
                <a:cs typeface="Montserrat Medium"/>
                <a:sym typeface="Montserrat Medium"/>
              </a:rPr>
              <a:t>If God were your Father, you would love Me, for I proceeded forth and have come from God, for I have not even come of Myself, but He sent Me. 43 Why do you not understand what I am saying? It is because you cannot hear My word. 44 You are of your father the devil, and you want to do the desires of your father. He was a murderer from the beginning, and does not stand in the truth because there is no truth in him. Whenever he speaks a lie, he speaks from his own nature, for he is a liar and the father of lies.</a:t>
            </a:r>
            <a:r>
              <a:rPr lang="en-US" sz="4400" dirty="0">
                <a:solidFill>
                  <a:srgbClr val="3D2214"/>
                </a:solidFill>
                <a:latin typeface="Avenir Next LT Pro" panose="020B0504020202020204" pitchFamily="34" charset="0"/>
                <a:ea typeface="Montserrat Medium"/>
                <a:cs typeface="Montserrat Medium"/>
                <a:sym typeface="Montserrat Medium"/>
              </a:rPr>
              <a:t> </a:t>
            </a:r>
            <a:r>
              <a:rPr lang="en-US" sz="4400" dirty="0">
                <a:solidFill>
                  <a:srgbClr val="FF0000"/>
                </a:solidFill>
                <a:latin typeface="Avenir Next LT Pro" panose="020B0504020202020204" pitchFamily="34" charset="0"/>
                <a:ea typeface="Montserrat Medium"/>
                <a:cs typeface="Montserrat Medium"/>
                <a:sym typeface="Montserrat Medium"/>
              </a:rPr>
              <a:t>⚠️</a:t>
            </a:r>
          </a:p>
        </p:txBody>
      </p:sp>
    </p:spTree>
    <p:extLst>
      <p:ext uri="{BB962C8B-B14F-4D97-AF65-F5344CB8AC3E}">
        <p14:creationId xmlns:p14="http://schemas.microsoft.com/office/powerpoint/2010/main" val="198674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4FD4C-09B6-8495-97D3-661D3F92FA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D16100-8FC2-A773-7C91-92AA1C5C96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028" b="-82028"/>
            </a:stretch>
          </a:blipFill>
        </p:spPr>
        <p:txBody>
          <a:bodyPr/>
          <a:lstStyle/>
          <a:p>
            <a:endParaRPr lang="en-US" dirty="0"/>
          </a:p>
        </p:txBody>
      </p:sp>
      <p:sp>
        <p:nvSpPr>
          <p:cNvPr id="4" name="TextBox 3">
            <a:extLst>
              <a:ext uri="{FF2B5EF4-FFF2-40B4-BE49-F238E27FC236}">
                <a16:creationId xmlns:a16="http://schemas.microsoft.com/office/drawing/2014/main" id="{F60D6344-D2ED-7F26-C298-CF0B0246F4CD}"/>
              </a:ext>
            </a:extLst>
          </p:cNvPr>
          <p:cNvSpPr txBox="1"/>
          <p:nvPr/>
        </p:nvSpPr>
        <p:spPr>
          <a:xfrm>
            <a:off x="304800" y="266700"/>
            <a:ext cx="17221200" cy="1199880"/>
          </a:xfrm>
          <a:prstGeom prst="rect">
            <a:avLst/>
          </a:prstGeom>
          <a:noFill/>
        </p:spPr>
        <p:txBody>
          <a:bodyPr wrap="square">
            <a:spAutoFit/>
          </a:bodyPr>
          <a:lstStyle/>
          <a:p>
            <a:pPr algn="l">
              <a:lnSpc>
                <a:spcPts val="8610"/>
              </a:lnSpc>
            </a:pPr>
            <a:r>
              <a:rPr lang="en-US" sz="9600" b="1" dirty="0">
                <a:solidFill>
                  <a:srgbClr val="3D2007"/>
                </a:solidFill>
                <a:latin typeface="ITC Batak Bold"/>
                <a:ea typeface="ITC Batak Bold"/>
                <a:cs typeface="ITC Batak Bold"/>
                <a:sym typeface="ITC Batak Bold"/>
              </a:rPr>
              <a:t>What is a Disciple? Jesus says…</a:t>
            </a:r>
          </a:p>
        </p:txBody>
      </p:sp>
      <p:sp>
        <p:nvSpPr>
          <p:cNvPr id="8" name="TextBox 7">
            <a:extLst>
              <a:ext uri="{FF2B5EF4-FFF2-40B4-BE49-F238E27FC236}">
                <a16:creationId xmlns:a16="http://schemas.microsoft.com/office/drawing/2014/main" id="{73DC2D0C-E01D-714A-76FD-F59CFBB9B701}"/>
              </a:ext>
            </a:extLst>
          </p:cNvPr>
          <p:cNvSpPr txBox="1"/>
          <p:nvPr/>
        </p:nvSpPr>
        <p:spPr>
          <a:xfrm>
            <a:off x="762000" y="1466580"/>
            <a:ext cx="16535400" cy="8094524"/>
          </a:xfrm>
          <a:prstGeom prst="rect">
            <a:avLst/>
          </a:prstGeom>
          <a:noFill/>
        </p:spPr>
        <p:txBody>
          <a:bodyPr wrap="square">
            <a:spAutoFit/>
          </a:bodyPr>
          <a:lstStyle/>
          <a:p>
            <a:r>
              <a:rPr lang="en-US" sz="4400" b="1" dirty="0">
                <a:solidFill>
                  <a:srgbClr val="3D2214"/>
                </a:solidFill>
                <a:latin typeface="Avenir Next LT Pro" panose="020B0504020202020204" pitchFamily="34" charset="0"/>
                <a:ea typeface="Montserrat Medium"/>
                <a:cs typeface="Montserrat Medium"/>
                <a:sym typeface="Montserrat Medium"/>
              </a:rPr>
              <a:t>3.	Love one another</a:t>
            </a:r>
          </a:p>
          <a:p>
            <a:endParaRPr lang="en-US" sz="4400" b="1" dirty="0">
              <a:solidFill>
                <a:srgbClr val="3D2214"/>
              </a:solidFill>
              <a:latin typeface="Avenir Next LT Pro" panose="020B0504020202020204" pitchFamily="34" charset="0"/>
              <a:ea typeface="Montserrat Medium"/>
              <a:cs typeface="Montserrat Medium"/>
              <a:sym typeface="Montserrat Medium"/>
            </a:endParaRPr>
          </a:p>
          <a:p>
            <a:pPr algn="l"/>
            <a:r>
              <a:rPr lang="en-US" sz="7200" b="1" dirty="0">
                <a:solidFill>
                  <a:srgbClr val="3D2214"/>
                </a:solidFill>
                <a:latin typeface="Avenir Next LT Pro" panose="020B0504020202020204" pitchFamily="34" charset="0"/>
                <a:ea typeface="Montserrat Medium"/>
                <a:cs typeface="Montserrat Medium"/>
                <a:sym typeface="Montserrat Medium"/>
              </a:rPr>
              <a:t>John 13:34</a:t>
            </a:r>
            <a:r>
              <a:rPr lang="en-US" sz="7200" dirty="0">
                <a:solidFill>
                  <a:srgbClr val="3D2214"/>
                </a:solidFill>
                <a:latin typeface="Avenir Next LT Pro" panose="020B0504020202020204" pitchFamily="34" charset="0"/>
                <a:ea typeface="Montserrat Medium"/>
                <a:cs typeface="Montserrat Medium"/>
                <a:sym typeface="Montserrat Medium"/>
              </a:rPr>
              <a:t> </a:t>
            </a:r>
            <a:r>
              <a:rPr lang="en-US" sz="7200" dirty="0">
                <a:solidFill>
                  <a:srgbClr val="FF0000"/>
                </a:solidFill>
                <a:latin typeface="Avenir Next LT Pro" panose="020B0504020202020204" pitchFamily="34" charset="0"/>
                <a:ea typeface="Montserrat Medium"/>
                <a:cs typeface="Montserrat Medium"/>
                <a:sym typeface="Montserrat Medium"/>
              </a:rPr>
              <a:t>A new commandment I give to you, that you love one another, even as I have loved you, that you also love one another. 35 By this all will know that you are My disciples, if you have love for one another</a:t>
            </a:r>
            <a:r>
              <a:rPr lang="en-US" sz="7200" dirty="0">
                <a:solidFill>
                  <a:srgbClr val="3D2214"/>
                </a:solidFill>
                <a:latin typeface="Avenir Next LT Pro" panose="020B0504020202020204" pitchFamily="34" charset="0"/>
                <a:ea typeface="Montserrat Medium"/>
                <a:cs typeface="Montserrat Medium"/>
                <a:sym typeface="Montserrat Medium"/>
              </a:rPr>
              <a:t>.”</a:t>
            </a:r>
          </a:p>
        </p:txBody>
      </p:sp>
    </p:spTree>
    <p:extLst>
      <p:ext uri="{BB962C8B-B14F-4D97-AF65-F5344CB8AC3E}">
        <p14:creationId xmlns:p14="http://schemas.microsoft.com/office/powerpoint/2010/main" val="745434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1614</Words>
  <Application>Microsoft Office PowerPoint</Application>
  <PresentationFormat>Custom</PresentationFormat>
  <Paragraphs>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 Avenir Next Arabic Bold</vt:lpstr>
      <vt:lpstr>ITC Batak Bold</vt:lpstr>
      <vt:lpstr>Montserrat Medium</vt:lpstr>
      <vt:lpstr>Avenir Next LT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Scrapbook Bible Presentation</dc:title>
  <cp:lastModifiedBy>Gonzales, Bruce A</cp:lastModifiedBy>
  <cp:revision>3</cp:revision>
  <dcterms:created xsi:type="dcterms:W3CDTF">2006-08-16T00:00:00Z</dcterms:created>
  <dcterms:modified xsi:type="dcterms:W3CDTF">2026-01-15T22:49:18Z</dcterms:modified>
  <dc:identifier>DAG-gceyd00</dc:identifier>
</cp:coreProperties>
</file>