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8"/>
  </p:notesMasterIdLst>
  <p:sldIdLst>
    <p:sldId id="256" r:id="rId2"/>
    <p:sldId id="289" r:id="rId3"/>
    <p:sldId id="263" r:id="rId4"/>
    <p:sldId id="264" r:id="rId5"/>
    <p:sldId id="259" r:id="rId6"/>
    <p:sldId id="291" r:id="rId7"/>
    <p:sldId id="290" r:id="rId8"/>
    <p:sldId id="294" r:id="rId9"/>
    <p:sldId id="292" r:id="rId10"/>
    <p:sldId id="258" r:id="rId11"/>
    <p:sldId id="260" r:id="rId12"/>
    <p:sldId id="293" r:id="rId13"/>
    <p:sldId id="309" r:id="rId14"/>
    <p:sldId id="312" r:id="rId15"/>
    <p:sldId id="319" r:id="rId16"/>
    <p:sldId id="320" r:id="rId17"/>
    <p:sldId id="321" r:id="rId18"/>
    <p:sldId id="322" r:id="rId19"/>
    <p:sldId id="323" r:id="rId20"/>
    <p:sldId id="324" r:id="rId21"/>
    <p:sldId id="325" r:id="rId22"/>
    <p:sldId id="326" r:id="rId23"/>
    <p:sldId id="329" r:id="rId24"/>
    <p:sldId id="328" r:id="rId25"/>
    <p:sldId id="327" r:id="rId26"/>
    <p:sldId id="331" r:id="rId27"/>
    <p:sldId id="332" r:id="rId28"/>
    <p:sldId id="333" r:id="rId29"/>
    <p:sldId id="338" r:id="rId30"/>
    <p:sldId id="330" r:id="rId31"/>
    <p:sldId id="334" r:id="rId32"/>
    <p:sldId id="335" r:id="rId33"/>
    <p:sldId id="336" r:id="rId34"/>
    <p:sldId id="340" r:id="rId35"/>
    <p:sldId id="337" r:id="rId36"/>
    <p:sldId id="339" r:id="rId37"/>
  </p:sldIdLst>
  <p:sldSz cx="9144000" cy="5143500" type="screen16x9"/>
  <p:notesSz cx="6858000" cy="9144000"/>
  <p:embeddedFontLst>
    <p:embeddedFont>
      <p:font typeface="Anaheim" panose="020B0604020202020204" charset="0"/>
      <p:regular r:id="rId39"/>
      <p:bold r:id="rId40"/>
    </p:embeddedFont>
    <p:embeddedFont>
      <p:font typeface="Bebas Neue" panose="020B0606020202050201" pitchFamily="34" charset="0"/>
      <p:regular r:id="rId41"/>
    </p:embeddedFont>
    <p:embeddedFont>
      <p:font typeface="Instrument Sans" panose="020B0604020202020204" charset="0"/>
      <p:regular r:id="rId42"/>
      <p:bold r:id="rId43"/>
      <p:italic r:id="rId44"/>
      <p:boldItalic r:id="rId45"/>
    </p:embeddedFont>
    <p:embeddedFont>
      <p:font typeface="Instrument Serif" panose="020B0604020202020204" charset="0"/>
      <p:regular r:id="rId46"/>
      <p:italic r:id="rId47"/>
    </p:embeddedFont>
    <p:embeddedFont>
      <p:font typeface="Nunito Light" pitchFamily="2" charset="0"/>
      <p:regular r:id="rId48"/>
      <p:italic r:id="rId49"/>
    </p:embeddedFont>
    <p:embeddedFont>
      <p:font typeface="Open Sans" panose="020B0606030504020204" pitchFamily="34" charset="0"/>
      <p:regular r:id="rId50"/>
      <p:bold r:id="rId51"/>
      <p:italic r:id="rId52"/>
      <p:boldItalic r:id="rId53"/>
    </p:embeddedFont>
    <p:embeddedFont>
      <p:font typeface="Open Sans Light" panose="020B0306030504020204" pitchFamily="34" charset="0"/>
      <p:regular r:id="rId54"/>
      <p:italic r:id="rId55"/>
    </p:embeddedFont>
    <p:embeddedFont>
      <p:font typeface="Raleway"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8020D9-9F3A-4312-BD94-A913F692D96B}">
  <a:tblStyle styleId="{148020D9-9F3A-4312-BD94-A913F692D96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3" d="100"/>
          <a:sy n="63" d="100"/>
        </p:scale>
        <p:origin x="67"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5C90D60-C201-73E9-E235-AF5BB7B76774}"/>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9143D6CF-3F5B-8FF3-C19A-24B40061A8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0C0AFD94-9839-8FE3-9A9E-AAC26CD6DA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064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A3330B7-9204-E8AD-26E2-F9A50E2862F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5B8FB241-1ACE-FA4E-A4AE-D08D6B2228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15DE634A-4500-4591-D3D2-4908324DC0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9136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5785FAD-5D6F-D607-798B-0DABF65FF3F1}"/>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845239BF-E242-6FCF-EB0E-A286E18BC9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583D5D62-C7B2-8683-0162-0A433C9857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9691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660D1B7-F4F9-FF13-EE9B-956CC16CDFAA}"/>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0EE4C792-76D4-2391-0CD3-ECF5CE6EBC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774907C1-9E5C-B540-A268-E05303CD61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8035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A1CA0B04-02E1-7148-AEA4-849830DE747C}"/>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65DA1C02-03B4-A0E8-7264-8E2C6CEE81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DA42F5AC-59FB-78C4-9251-48ECBC6790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1303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9304E35-CE3D-63BF-EC2C-FDE4679C4BB9}"/>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7383B2D-0460-44CF-E0B3-0A48A9589F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D0EF5241-EA84-03EE-3A8A-AB3015B95D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62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492BD166-101A-1C55-4F25-E765E7E64BA0}"/>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81C17B02-ABB0-2433-7129-44777FF811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0F07BD71-9233-46C5-4625-94AF0BC69B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577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60149074-31A8-2604-57BE-20A146CBAE0B}"/>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23D57959-CB6D-B4B0-11B0-CCB1077A35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FE23596A-951B-94B9-2EC5-B773D7388D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277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C558BC25-78A0-161E-8714-B14DBDE6506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0E269F0E-0666-9A01-E5BA-645B0A0DBC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0092C87-1597-5AB1-FECA-CFEFACC40F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28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8C836F3-17DC-E571-DCF1-A79030EAA371}"/>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972890C-498C-243B-35BE-258865055A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093F4657-9E84-6F1C-D31A-BC41F59BAD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3393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63F8B35B-79C1-3B8C-AE1B-CD8537322226}"/>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DA0AB4A7-E841-D596-365F-5D40F966F1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659DAB39-D275-3B1A-AF34-D5EF1758A0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4389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C250CDD-1909-6C34-8437-BB1E2E406B96}"/>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F314F9CB-A0A5-F10B-B786-E6990B50DC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7D02A058-80C9-3669-FD9A-306A2D19E7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6886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6C85075A-FA0C-13AF-29DE-8E71D57F039B}"/>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D12B8866-8D11-A3F5-BC4C-9BDC840209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13958A9D-0DA3-FAE1-AB67-D03E95406F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740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73E0E533-C651-9D65-AFFF-C240964807E8}"/>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314268C4-BF4B-AE1F-73EA-7F9C567100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EA95ACF0-FB2F-ABB1-5B0C-3278BE959E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868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1F0C460D-B44B-61D0-5976-F593566E468D}"/>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A5F42D06-C235-8BF3-3BB8-FC0B03D1C7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B154602-8301-56C7-7F64-AB97435F36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41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AA92075C-0FEF-6B90-4F29-F22AA5D503F3}"/>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4C06D0A8-507A-3C7A-6FD1-B49C1E8617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DF04A415-0EB8-F5B8-89D9-FC779B05A7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111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D27A32C3-173E-C23F-B379-3237E82DF25A}"/>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2CCB4EF2-3198-BC5E-A6E4-D4E78ADBEF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4725F38E-3D32-4A96-C452-B4AEE4FD4F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49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1C81DD8-5FF8-EDC2-0B5B-7E1B61940D59}"/>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126A0F10-53C1-D976-FB9D-F771B91175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1050EFCE-A008-5D70-1925-2EE6A2E540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64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E4B34BCC-AD45-5397-AD06-E4B1FFF51D01}"/>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80412D46-A19A-5E87-0A74-E50512CF86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9CA83394-5EE6-F96B-0AFA-78FAC754E9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455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EF0D3C27-72F8-E555-7830-2817FF696686}"/>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900224E-AD5A-832F-988C-54F3EBF43D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AB21498-0B3B-ABD7-80DB-0A4A2FD275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854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3542A991-4A2B-90BB-D4DA-1935494E310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94F57BE-63B5-042F-57F3-BEA2585DC7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43BE0D5-6FAB-4623-A1A9-842257D258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592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29876F5B-C0C6-6E58-371F-549F0730B029}"/>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F2A13415-89B0-61E8-DBFB-EF5769BDF6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6BE73DC1-0E2B-C242-2BB1-94D3348694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4442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7530AB23-E76C-722D-ACE1-29CC532FE6D8}"/>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58D52EAC-45EA-F355-B837-7A94732E56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ECA62CDA-208F-A8C8-D1BE-3053C151B8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383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E928DCD4-DF62-A4F8-D77D-9481CBF772AE}"/>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763793C7-9F22-0C5D-E022-3BEF8F3C51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0D5355F-E3E6-B2B8-3299-9682BBEE10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0616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24AD059A-1263-EEA1-8AAA-90BA72706680}"/>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161EAC19-6328-AFA9-4B07-17B4EF49B0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917A5A9-F9AF-E0C6-C4AA-C6C7FEAD6B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1342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6E6171B8-ADC2-E398-A054-ECC233DAA1FA}"/>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E253AE3E-5E0F-5CFB-9802-489BBF3D3A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4D6386FF-0A49-D3A0-BAD7-7926816E14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05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7DB09B31-8728-97B4-7911-01B5C09780A8}"/>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2DFC8A79-D733-C7AA-2225-39F7FEE06A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5796107E-1E9F-B351-15D2-7A1DB53C33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500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9A47508-06A5-8D3F-2047-C50C72F1FADC}"/>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63DA53ED-5C14-4285-D311-9479E2D5A2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F72CE4A-386F-CFFD-4B02-9B655EAF0D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3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B1EA606-A1B3-7AAB-C925-6979CF421ADD}"/>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832C4F5A-CE0D-91F3-6EF1-329FD3AAC6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D16C46A2-8389-3C48-22C6-8A9E4DC93B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000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3700062-DCE3-3ACE-585A-9588E065345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7133E754-1260-93C0-E367-C45CDD8434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BCBB857-4466-9FDF-3E4C-1E91C38828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75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06775" y="508450"/>
            <a:ext cx="6930900" cy="1710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5200"/>
              <a:buNone/>
              <a:defRPr sz="5400" b="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10" name="Google Shape;10;p2"/>
          <p:cNvSpPr txBox="1">
            <a:spLocks noGrp="1"/>
          </p:cNvSpPr>
          <p:nvPr>
            <p:ph type="subTitle" idx="1"/>
          </p:nvPr>
        </p:nvSpPr>
        <p:spPr>
          <a:xfrm>
            <a:off x="1106775" y="166575"/>
            <a:ext cx="69303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228600" y="2496150"/>
            <a:ext cx="8686800" cy="2409600"/>
          </a:xfrm>
          <a:prstGeom prst="rect">
            <a:avLst/>
          </a:prstGeom>
          <a:noFill/>
          <a:ln w="9525" cap="flat" cmpd="sng">
            <a:solidFill>
              <a:schemeClr val="lt1"/>
            </a:solidFill>
            <a:prstDash val="solid"/>
            <a:round/>
            <a:headEnd type="none" w="sm" len="sm"/>
            <a:tailEnd type="none" w="sm" len="sm"/>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228750" y="723263"/>
            <a:ext cx="8686500" cy="1621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
        <p:nvSpPr>
          <p:cNvPr id="55" name="Google Shape;55;p14"/>
          <p:cNvSpPr txBox="1">
            <a:spLocks noGrp="1"/>
          </p:cNvSpPr>
          <p:nvPr>
            <p:ph type="subTitle" idx="1"/>
          </p:nvPr>
        </p:nvSpPr>
        <p:spPr>
          <a:xfrm>
            <a:off x="1235475" y="2667350"/>
            <a:ext cx="6673200" cy="17529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Open Sans"/>
              <a:buChar char="●"/>
              <a:defRPr/>
            </a:lvl1pPr>
            <a:lvl2pPr lvl="1">
              <a:spcBef>
                <a:spcPts val="0"/>
              </a:spcBef>
              <a:spcAft>
                <a:spcPts val="0"/>
              </a:spcAft>
              <a:buSzPts val="1200"/>
              <a:buFont typeface="Open Sans"/>
              <a:buChar char="○"/>
              <a:defRPr/>
            </a:lvl2pPr>
            <a:lvl3pPr lvl="2">
              <a:spcBef>
                <a:spcPts val="0"/>
              </a:spcBef>
              <a:spcAft>
                <a:spcPts val="0"/>
              </a:spcAft>
              <a:buSzPts val="1200"/>
              <a:buFont typeface="Open Sans"/>
              <a:buChar char="■"/>
              <a:defRPr/>
            </a:lvl3pPr>
            <a:lvl4pPr lvl="3">
              <a:spcBef>
                <a:spcPts val="0"/>
              </a:spcBef>
              <a:spcAft>
                <a:spcPts val="0"/>
              </a:spcAft>
              <a:buSzPts val="1200"/>
              <a:buFont typeface="Open Sans"/>
              <a:buChar char="●"/>
              <a:defRPr/>
            </a:lvl4pPr>
            <a:lvl5pPr lvl="4">
              <a:spcBef>
                <a:spcPts val="0"/>
              </a:spcBef>
              <a:spcAft>
                <a:spcPts val="0"/>
              </a:spcAft>
              <a:buSzPts val="1200"/>
              <a:buFont typeface="Open Sans"/>
              <a:buChar char="○"/>
              <a:defRPr/>
            </a:lvl5pPr>
            <a:lvl6pPr lvl="5">
              <a:spcBef>
                <a:spcPts val="0"/>
              </a:spcBef>
              <a:spcAft>
                <a:spcPts val="0"/>
              </a:spcAft>
              <a:buSzPts val="1200"/>
              <a:buFont typeface="Open Sans"/>
              <a:buChar char="■"/>
              <a:defRPr/>
            </a:lvl6pPr>
            <a:lvl7pPr lvl="6">
              <a:spcBef>
                <a:spcPts val="0"/>
              </a:spcBef>
              <a:spcAft>
                <a:spcPts val="0"/>
              </a:spcAft>
              <a:buSzPts val="1200"/>
              <a:buFont typeface="Open Sans"/>
              <a:buChar char="●"/>
              <a:defRPr/>
            </a:lvl7pPr>
            <a:lvl8pPr lvl="7">
              <a:spcBef>
                <a:spcPts val="0"/>
              </a:spcBef>
              <a:spcAft>
                <a:spcPts val="0"/>
              </a:spcAft>
              <a:buSzPts val="1200"/>
              <a:buFont typeface="Open Sans"/>
              <a:buChar char="○"/>
              <a:defRPr/>
            </a:lvl8pPr>
            <a:lvl9pPr lvl="8">
              <a:spcBef>
                <a:spcPts val="0"/>
              </a:spcBef>
              <a:spcAft>
                <a:spcPts val="0"/>
              </a:spcAft>
              <a:buSzPts val="1200"/>
              <a:buFont typeface="Open Sans"/>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ONE_COLUMN_TEXT_1">
    <p:spTree>
      <p:nvGrpSpPr>
        <p:cNvPr id="1" name="Shape 56"/>
        <p:cNvGrpSpPr/>
        <p:nvPr/>
      </p:nvGrpSpPr>
      <p:grpSpPr>
        <a:xfrm>
          <a:off x="0" y="0"/>
          <a:ext cx="0" cy="0"/>
          <a:chOff x="0" y="0"/>
          <a:chExt cx="0" cy="0"/>
        </a:xfrm>
      </p:grpSpPr>
      <p:sp>
        <p:nvSpPr>
          <p:cNvPr id="57" name="Google Shape;57;p15"/>
          <p:cNvSpPr txBox="1">
            <a:spLocks noGrp="1"/>
          </p:cNvSpPr>
          <p:nvPr>
            <p:ph type="subTitle" idx="1"/>
          </p:nvPr>
        </p:nvSpPr>
        <p:spPr>
          <a:xfrm>
            <a:off x="228750" y="2586000"/>
            <a:ext cx="4247100" cy="22209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Open Sans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200"/>
              <a:buFont typeface="Nunito Light"/>
              <a:buChar char="○"/>
              <a:defRPr/>
            </a:lvl5pPr>
            <a:lvl6pPr lvl="5" algn="ctr">
              <a:lnSpc>
                <a:spcPct val="100000"/>
              </a:lnSpc>
              <a:spcBef>
                <a:spcPts val="0"/>
              </a:spcBef>
              <a:spcAft>
                <a:spcPts val="0"/>
              </a:spcAft>
              <a:buClr>
                <a:srgbClr val="999999"/>
              </a:buClr>
              <a:buSzPts val="12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200"/>
              <a:buFont typeface="Nunito Light"/>
              <a:buChar char="■"/>
              <a:defRPr/>
            </a:lvl9pPr>
          </a:lstStyle>
          <a:p>
            <a:endParaRPr/>
          </a:p>
        </p:txBody>
      </p:sp>
      <p:sp>
        <p:nvSpPr>
          <p:cNvPr id="58" name="Google Shape;58;p15"/>
          <p:cNvSpPr>
            <a:spLocks noGrp="1"/>
          </p:cNvSpPr>
          <p:nvPr>
            <p:ph type="pic" idx="2"/>
          </p:nvPr>
        </p:nvSpPr>
        <p:spPr>
          <a:xfrm>
            <a:off x="5157450" y="228600"/>
            <a:ext cx="3758100" cy="4686300"/>
          </a:xfrm>
          <a:prstGeom prst="rect">
            <a:avLst/>
          </a:prstGeom>
          <a:noFill/>
          <a:ln w="9525" cap="flat" cmpd="sng">
            <a:solidFill>
              <a:schemeClr val="dk1"/>
            </a:solidFill>
            <a:prstDash val="solid"/>
            <a:round/>
            <a:headEnd type="none" w="sm" len="sm"/>
            <a:tailEnd type="none" w="sm" len="sm"/>
          </a:ln>
        </p:spPr>
      </p:sp>
      <p:sp>
        <p:nvSpPr>
          <p:cNvPr id="59" name="Google Shape;59;p15"/>
          <p:cNvSpPr txBox="1">
            <a:spLocks noGrp="1"/>
          </p:cNvSpPr>
          <p:nvPr>
            <p:ph type="title"/>
          </p:nvPr>
        </p:nvSpPr>
        <p:spPr>
          <a:xfrm>
            <a:off x="228750" y="228600"/>
            <a:ext cx="4247100" cy="235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0"/>
        <p:cNvGrpSpPr/>
        <p:nvPr/>
      </p:nvGrpSpPr>
      <p:grpSpPr>
        <a:xfrm>
          <a:off x="0" y="0"/>
          <a:ext cx="0" cy="0"/>
          <a:chOff x="0" y="0"/>
          <a:chExt cx="0" cy="0"/>
        </a:xfrm>
      </p:grpSpPr>
      <p:sp>
        <p:nvSpPr>
          <p:cNvPr id="61" name="Google Shape;61;p16"/>
          <p:cNvSpPr txBox="1">
            <a:spLocks noGrp="1"/>
          </p:cNvSpPr>
          <p:nvPr>
            <p:ph type="subTitle" idx="1"/>
          </p:nvPr>
        </p:nvSpPr>
        <p:spPr>
          <a:xfrm>
            <a:off x="228550" y="3819598"/>
            <a:ext cx="2766900" cy="109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2" name="Google Shape;62;p16"/>
          <p:cNvSpPr txBox="1">
            <a:spLocks noGrp="1"/>
          </p:cNvSpPr>
          <p:nvPr>
            <p:ph type="subTitle" idx="2"/>
          </p:nvPr>
        </p:nvSpPr>
        <p:spPr>
          <a:xfrm>
            <a:off x="3188450" y="3819598"/>
            <a:ext cx="2766900" cy="109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3" name="Google Shape;63;p16"/>
          <p:cNvSpPr txBox="1">
            <a:spLocks noGrp="1"/>
          </p:cNvSpPr>
          <p:nvPr>
            <p:ph type="subTitle" idx="3"/>
          </p:nvPr>
        </p:nvSpPr>
        <p:spPr>
          <a:xfrm>
            <a:off x="6148400" y="3819598"/>
            <a:ext cx="2766900" cy="109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4" name="Google Shape;64;p16"/>
          <p:cNvSpPr txBox="1">
            <a:spLocks noGrp="1"/>
          </p:cNvSpPr>
          <p:nvPr>
            <p:ph type="subTitle" idx="4"/>
          </p:nvPr>
        </p:nvSpPr>
        <p:spPr>
          <a:xfrm>
            <a:off x="228550" y="3090175"/>
            <a:ext cx="2766900" cy="7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600">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5" name="Google Shape;65;p16"/>
          <p:cNvSpPr txBox="1">
            <a:spLocks noGrp="1"/>
          </p:cNvSpPr>
          <p:nvPr>
            <p:ph type="subTitle" idx="5"/>
          </p:nvPr>
        </p:nvSpPr>
        <p:spPr>
          <a:xfrm>
            <a:off x="3188457" y="3090175"/>
            <a:ext cx="2766900" cy="7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600">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 name="Google Shape;66;p16"/>
          <p:cNvSpPr txBox="1">
            <a:spLocks noGrp="1"/>
          </p:cNvSpPr>
          <p:nvPr>
            <p:ph type="subTitle" idx="6"/>
          </p:nvPr>
        </p:nvSpPr>
        <p:spPr>
          <a:xfrm>
            <a:off x="6148405" y="3090175"/>
            <a:ext cx="2766900" cy="7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600">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7" name="Google Shape;67;p16"/>
          <p:cNvSpPr txBox="1">
            <a:spLocks noGrp="1"/>
          </p:cNvSpPr>
          <p:nvPr>
            <p:ph type="title"/>
          </p:nvPr>
        </p:nvSpPr>
        <p:spPr>
          <a:xfrm>
            <a:off x="228600" y="381000"/>
            <a:ext cx="4247100" cy="24348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36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8"/>
        <p:cNvGrpSpPr/>
        <p:nvPr/>
      </p:nvGrpSpPr>
      <p:grpSpPr>
        <a:xfrm>
          <a:off x="0" y="0"/>
          <a:ext cx="0" cy="0"/>
          <a:chOff x="0" y="0"/>
          <a:chExt cx="0" cy="0"/>
        </a:xfrm>
      </p:grpSpPr>
      <p:sp>
        <p:nvSpPr>
          <p:cNvPr id="69" name="Google Shape;69;p17"/>
          <p:cNvSpPr txBox="1">
            <a:spLocks noGrp="1"/>
          </p:cNvSpPr>
          <p:nvPr>
            <p:ph type="subTitle" idx="1"/>
          </p:nvPr>
        </p:nvSpPr>
        <p:spPr>
          <a:xfrm>
            <a:off x="4018575" y="1721607"/>
            <a:ext cx="2365500" cy="62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0" name="Google Shape;70;p17"/>
          <p:cNvSpPr txBox="1">
            <a:spLocks noGrp="1"/>
          </p:cNvSpPr>
          <p:nvPr>
            <p:ph type="subTitle" idx="2"/>
          </p:nvPr>
        </p:nvSpPr>
        <p:spPr>
          <a:xfrm>
            <a:off x="6549621" y="1721607"/>
            <a:ext cx="2363700" cy="62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1" name="Google Shape;71;p17"/>
          <p:cNvSpPr txBox="1">
            <a:spLocks noGrp="1"/>
          </p:cNvSpPr>
          <p:nvPr>
            <p:ph type="subTitle" idx="3"/>
          </p:nvPr>
        </p:nvSpPr>
        <p:spPr>
          <a:xfrm>
            <a:off x="4018575" y="2935928"/>
            <a:ext cx="2365500" cy="62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2" name="Google Shape;72;p17"/>
          <p:cNvSpPr txBox="1">
            <a:spLocks noGrp="1"/>
          </p:cNvSpPr>
          <p:nvPr>
            <p:ph type="subTitle" idx="4"/>
          </p:nvPr>
        </p:nvSpPr>
        <p:spPr>
          <a:xfrm>
            <a:off x="6549621" y="2935928"/>
            <a:ext cx="2363700" cy="62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3" name="Google Shape;73;p17"/>
          <p:cNvSpPr txBox="1">
            <a:spLocks noGrp="1"/>
          </p:cNvSpPr>
          <p:nvPr>
            <p:ph type="subTitle" idx="5"/>
          </p:nvPr>
        </p:nvSpPr>
        <p:spPr>
          <a:xfrm>
            <a:off x="6551683" y="4130350"/>
            <a:ext cx="2363700" cy="62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4" name="Google Shape;74;p17"/>
          <p:cNvSpPr txBox="1">
            <a:spLocks noGrp="1"/>
          </p:cNvSpPr>
          <p:nvPr>
            <p:ph type="subTitle" idx="6"/>
          </p:nvPr>
        </p:nvSpPr>
        <p:spPr>
          <a:xfrm>
            <a:off x="4019600" y="4140300"/>
            <a:ext cx="2363700" cy="62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5" name="Google Shape;75;p17"/>
          <p:cNvSpPr txBox="1">
            <a:spLocks noGrp="1"/>
          </p:cNvSpPr>
          <p:nvPr>
            <p:ph type="title" hasCustomPrompt="1"/>
          </p:nvPr>
        </p:nvSpPr>
        <p:spPr>
          <a:xfrm>
            <a:off x="4019607" y="3827290"/>
            <a:ext cx="2363700" cy="310800"/>
          </a:xfrm>
          <a:prstGeom prst="rect">
            <a:avLst/>
          </a:prstGeom>
          <a:noFill/>
        </p:spPr>
        <p:txBody>
          <a:bodyPr spcFirstLastPara="1" wrap="square" lIns="91425" tIns="91425" rIns="91425" bIns="91425" anchor="ctr" anchorCtr="0">
            <a:noAutofit/>
          </a:bodyPr>
          <a:lstStyle>
            <a:lvl1pPr lvl="0">
              <a:spcBef>
                <a:spcPts val="0"/>
              </a:spcBef>
              <a:spcAft>
                <a:spcPts val="0"/>
              </a:spcAft>
              <a:buSzPts val="3000"/>
              <a:buNone/>
              <a:defRPr sz="1600">
                <a:latin typeface="Instrument Sans"/>
                <a:ea typeface="Instrument Sans"/>
                <a:cs typeface="Instrument Sans"/>
                <a:sym typeface="Instrument Sans"/>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76" name="Google Shape;76;p17"/>
          <p:cNvSpPr txBox="1">
            <a:spLocks noGrp="1"/>
          </p:cNvSpPr>
          <p:nvPr>
            <p:ph type="title" idx="7" hasCustomPrompt="1"/>
          </p:nvPr>
        </p:nvSpPr>
        <p:spPr>
          <a:xfrm>
            <a:off x="6551690" y="3827290"/>
            <a:ext cx="2363700" cy="310800"/>
          </a:xfrm>
          <a:prstGeom prst="rect">
            <a:avLst/>
          </a:prstGeom>
          <a:noFill/>
        </p:spPr>
        <p:txBody>
          <a:bodyPr spcFirstLastPara="1" wrap="square" lIns="91425" tIns="91425" rIns="91425" bIns="91425" anchor="ctr" anchorCtr="0">
            <a:noAutofit/>
          </a:bodyPr>
          <a:lstStyle>
            <a:lvl1pPr lvl="0">
              <a:spcBef>
                <a:spcPts val="0"/>
              </a:spcBef>
              <a:spcAft>
                <a:spcPts val="0"/>
              </a:spcAft>
              <a:buSzPts val="3000"/>
              <a:buNone/>
              <a:defRPr sz="1600">
                <a:latin typeface="Instrument Sans"/>
                <a:ea typeface="Instrument Sans"/>
                <a:cs typeface="Instrument Sans"/>
                <a:sym typeface="Instrument Sans"/>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77" name="Google Shape;77;p17"/>
          <p:cNvSpPr txBox="1">
            <a:spLocks noGrp="1"/>
          </p:cNvSpPr>
          <p:nvPr>
            <p:ph type="title" idx="8" hasCustomPrompt="1"/>
          </p:nvPr>
        </p:nvSpPr>
        <p:spPr>
          <a:xfrm>
            <a:off x="6551685" y="1418847"/>
            <a:ext cx="2363700" cy="3105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1600">
                <a:latin typeface="Instrument Sans"/>
                <a:ea typeface="Instrument Sans"/>
                <a:cs typeface="Instrument Sans"/>
                <a:sym typeface="Instrument Sans"/>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8" name="Google Shape;78;p17"/>
          <p:cNvSpPr txBox="1">
            <a:spLocks noGrp="1"/>
          </p:cNvSpPr>
          <p:nvPr>
            <p:ph type="title" idx="9" hasCustomPrompt="1"/>
          </p:nvPr>
        </p:nvSpPr>
        <p:spPr>
          <a:xfrm>
            <a:off x="6549634" y="2622918"/>
            <a:ext cx="2363700" cy="310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1600">
                <a:latin typeface="Instrument Sans"/>
                <a:ea typeface="Instrument Sans"/>
                <a:cs typeface="Instrument Sans"/>
                <a:sym typeface="Instrument Sans"/>
              </a:defRPr>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79" name="Google Shape;79;p17"/>
          <p:cNvSpPr txBox="1">
            <a:spLocks noGrp="1"/>
          </p:cNvSpPr>
          <p:nvPr>
            <p:ph type="title" idx="13" hasCustomPrompt="1"/>
          </p:nvPr>
        </p:nvSpPr>
        <p:spPr>
          <a:xfrm>
            <a:off x="4018575" y="1418547"/>
            <a:ext cx="2365500" cy="310800"/>
          </a:xfrm>
          <a:prstGeom prst="rect">
            <a:avLst/>
          </a:prstGeom>
          <a:noFill/>
        </p:spPr>
        <p:txBody>
          <a:bodyPr spcFirstLastPara="1" wrap="square" lIns="91425" tIns="91425" rIns="91425" bIns="91425" anchor="ctr" anchorCtr="0">
            <a:noAutofit/>
          </a:bodyPr>
          <a:lstStyle>
            <a:lvl1pPr lvl="0">
              <a:spcBef>
                <a:spcPts val="0"/>
              </a:spcBef>
              <a:spcAft>
                <a:spcPts val="0"/>
              </a:spcAft>
              <a:buSzPts val="3000"/>
              <a:buNone/>
              <a:defRPr sz="1600">
                <a:latin typeface="Instrument Sans"/>
                <a:ea typeface="Instrument Sans"/>
                <a:cs typeface="Instrument Sans"/>
                <a:sym typeface="Instrument Sans"/>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80" name="Google Shape;80;p17"/>
          <p:cNvSpPr txBox="1">
            <a:spLocks noGrp="1"/>
          </p:cNvSpPr>
          <p:nvPr>
            <p:ph type="title" idx="14" hasCustomPrompt="1"/>
          </p:nvPr>
        </p:nvSpPr>
        <p:spPr>
          <a:xfrm>
            <a:off x="4018575" y="2622918"/>
            <a:ext cx="2365500" cy="310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1600">
                <a:latin typeface="Instrument Sans"/>
                <a:ea typeface="Instrument Sans"/>
                <a:cs typeface="Instrument Sans"/>
                <a:sym typeface="Instrument Sans"/>
              </a:defRPr>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81" name="Google Shape;81;p17"/>
          <p:cNvSpPr txBox="1">
            <a:spLocks noGrp="1"/>
          </p:cNvSpPr>
          <p:nvPr>
            <p:ph type="title" idx="15"/>
          </p:nvPr>
        </p:nvSpPr>
        <p:spPr>
          <a:xfrm>
            <a:off x="4019601" y="381000"/>
            <a:ext cx="4894500" cy="7890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36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1"/>
        </a:solid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a:spLocks noGrp="1"/>
          </p:cNvSpPr>
          <p:nvPr>
            <p:ph type="pic" idx="2"/>
          </p:nvPr>
        </p:nvSpPr>
        <p:spPr>
          <a:xfrm>
            <a:off x="0" y="0"/>
            <a:ext cx="9144000" cy="5143500"/>
          </a:xfrm>
          <a:prstGeom prst="rect">
            <a:avLst/>
          </a:prstGeom>
          <a:noFill/>
          <a:ln>
            <a:noFill/>
          </a:ln>
        </p:spPr>
      </p:sp>
      <p:sp>
        <p:nvSpPr>
          <p:cNvPr id="14" name="Google Shape;14;p3"/>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4800">
                <a:solidFill>
                  <a:schemeClr val="lt1"/>
                </a:solidFill>
              </a:defRPr>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5" name="Google Shape;15;p3"/>
          <p:cNvSpPr txBox="1">
            <a:spLocks noGrp="1"/>
          </p:cNvSpPr>
          <p:nvPr>
            <p:ph type="title" idx="3" hasCustomPrompt="1"/>
          </p:nvPr>
        </p:nvSpPr>
        <p:spPr>
          <a:xfrm>
            <a:off x="4027150" y="948460"/>
            <a:ext cx="1089900" cy="10278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6000"/>
              <a:buNone/>
              <a:defRPr sz="60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1610450" y="166575"/>
            <a:ext cx="59229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20000" y="445019"/>
            <a:ext cx="4763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7"/>
          <p:cNvSpPr txBox="1">
            <a:spLocks noGrp="1"/>
          </p:cNvSpPr>
          <p:nvPr>
            <p:ph type="subTitle" idx="1"/>
          </p:nvPr>
        </p:nvSpPr>
        <p:spPr>
          <a:xfrm>
            <a:off x="713225" y="1790975"/>
            <a:ext cx="4294800" cy="1908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Open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135550" y="1441675"/>
            <a:ext cx="4872900" cy="118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 name="Google Shape;35;p9"/>
          <p:cNvSpPr txBox="1">
            <a:spLocks noGrp="1"/>
          </p:cNvSpPr>
          <p:nvPr>
            <p:ph type="subTitle" idx="1"/>
          </p:nvPr>
        </p:nvSpPr>
        <p:spPr>
          <a:xfrm>
            <a:off x="2135550" y="2784625"/>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284000" y="1530100"/>
            <a:ext cx="6576000" cy="1045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 name="Google Shape;41;p11"/>
          <p:cNvSpPr txBox="1">
            <a:spLocks noGrp="1"/>
          </p:cNvSpPr>
          <p:nvPr>
            <p:ph type="subTitle" idx="1"/>
          </p:nvPr>
        </p:nvSpPr>
        <p:spPr>
          <a:xfrm>
            <a:off x="1284000" y="2773650"/>
            <a:ext cx="6576000" cy="64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1"/>
        </a:solid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228600" y="381000"/>
            <a:ext cx="8686800" cy="789000"/>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3600">
                <a:solidFill>
                  <a:schemeClr val="lt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5" name="Google Shape;45;p13"/>
          <p:cNvSpPr txBox="1">
            <a:spLocks noGrp="1"/>
          </p:cNvSpPr>
          <p:nvPr>
            <p:ph type="title" idx="2" hasCustomPrompt="1"/>
          </p:nvPr>
        </p:nvSpPr>
        <p:spPr>
          <a:xfrm>
            <a:off x="1314726" y="154870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6" name="Google Shape;46;p13"/>
          <p:cNvSpPr txBox="1">
            <a:spLocks noGrp="1"/>
          </p:cNvSpPr>
          <p:nvPr>
            <p:ph type="subTitle" idx="1"/>
          </p:nvPr>
        </p:nvSpPr>
        <p:spPr>
          <a:xfrm>
            <a:off x="2261274" y="154870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7" name="Google Shape;47;p13"/>
          <p:cNvSpPr txBox="1">
            <a:spLocks noGrp="1"/>
          </p:cNvSpPr>
          <p:nvPr>
            <p:ph type="title" idx="3" hasCustomPrompt="1"/>
          </p:nvPr>
        </p:nvSpPr>
        <p:spPr>
          <a:xfrm>
            <a:off x="1314726" y="221252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8" name="Google Shape;48;p13"/>
          <p:cNvSpPr txBox="1">
            <a:spLocks noGrp="1"/>
          </p:cNvSpPr>
          <p:nvPr>
            <p:ph type="subTitle" idx="4"/>
          </p:nvPr>
        </p:nvSpPr>
        <p:spPr>
          <a:xfrm>
            <a:off x="2261274" y="221252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9" name="Google Shape;49;p13"/>
          <p:cNvSpPr txBox="1">
            <a:spLocks noGrp="1"/>
          </p:cNvSpPr>
          <p:nvPr>
            <p:ph type="title" idx="5" hasCustomPrompt="1"/>
          </p:nvPr>
        </p:nvSpPr>
        <p:spPr>
          <a:xfrm>
            <a:off x="1314726" y="287635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0" name="Google Shape;50;p13"/>
          <p:cNvSpPr txBox="1">
            <a:spLocks noGrp="1"/>
          </p:cNvSpPr>
          <p:nvPr>
            <p:ph type="subTitle" idx="6"/>
          </p:nvPr>
        </p:nvSpPr>
        <p:spPr>
          <a:xfrm>
            <a:off x="2261274" y="287635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51" name="Google Shape;51;p13"/>
          <p:cNvSpPr txBox="1">
            <a:spLocks noGrp="1"/>
          </p:cNvSpPr>
          <p:nvPr>
            <p:ph type="title" idx="7" hasCustomPrompt="1"/>
          </p:nvPr>
        </p:nvSpPr>
        <p:spPr>
          <a:xfrm>
            <a:off x="1314726" y="354017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2" name="Google Shape;52;p13"/>
          <p:cNvSpPr txBox="1">
            <a:spLocks noGrp="1"/>
          </p:cNvSpPr>
          <p:nvPr>
            <p:ph type="subTitle" idx="8"/>
          </p:nvPr>
        </p:nvSpPr>
        <p:spPr>
          <a:xfrm>
            <a:off x="2261274" y="354017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Instrument Serif"/>
              <a:buNone/>
              <a:defRPr sz="2600">
                <a:solidFill>
                  <a:schemeClr val="dk1"/>
                </a:solidFill>
                <a:latin typeface="Instrument Serif"/>
                <a:ea typeface="Instrument Serif"/>
                <a:cs typeface="Instrument Serif"/>
                <a:sym typeface="Instrument Serif"/>
              </a:defRPr>
            </a:lvl1pPr>
            <a:lvl2pPr lvl="1"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2pPr>
            <a:lvl3pPr lvl="2"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3pPr>
            <a:lvl4pPr lvl="3"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4pPr>
            <a:lvl5pPr lvl="4"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5pPr>
            <a:lvl6pPr lvl="5"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6pPr>
            <a:lvl7pPr lvl="6"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7pPr>
            <a:lvl8pPr lvl="7"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8pPr>
            <a:lvl9pPr lvl="8"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1pPr>
            <a:lvl2pPr marL="914400" lvl="1"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2pPr>
            <a:lvl3pPr marL="1371600" lvl="2"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3pPr>
            <a:lvl4pPr marL="1828800" lvl="3"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4pPr>
            <a:lvl5pPr marL="2286000" lvl="4"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5pPr>
            <a:lvl6pPr marL="2743200" lvl="5"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6pPr>
            <a:lvl7pPr marL="3200400" lvl="6"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7pPr>
            <a:lvl8pPr marL="3657600" lvl="7"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8pPr>
            <a:lvl9pPr marL="4114800" lvl="8"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6" r:id="rId14"/>
    <p:sldLayoutId id="214748366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read.lsbible.org/?q=job+38"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p:nvPr/>
        </p:nvSpPr>
        <p:spPr>
          <a:xfrm rot="-265740">
            <a:off x="3833691" y="1465304"/>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p:cNvSpPr/>
          <p:nvPr/>
        </p:nvSpPr>
        <p:spPr>
          <a:xfrm rot="-265740">
            <a:off x="3833691" y="1396908"/>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p:cNvSpPr txBox="1">
            <a:spLocks noGrp="1"/>
          </p:cNvSpPr>
          <p:nvPr>
            <p:ph type="ctrTitle"/>
          </p:nvPr>
        </p:nvSpPr>
        <p:spPr>
          <a:xfrm>
            <a:off x="1106175" y="527775"/>
            <a:ext cx="6930900" cy="171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NICENE CREED</a:t>
            </a:r>
            <a:br>
              <a:rPr lang="en-US" dirty="0"/>
            </a:br>
            <a:r>
              <a:rPr lang="en-US" dirty="0"/>
              <a:t>AFTER 1700 YEARS</a:t>
            </a:r>
          </a:p>
        </p:txBody>
      </p:sp>
      <p:pic>
        <p:nvPicPr>
          <p:cNvPr id="17" name="Picture Placeholder 16" descr="A mural of a group of people&#10;&#10;AI-generated content may be incorrect.">
            <a:extLst>
              <a:ext uri="{FF2B5EF4-FFF2-40B4-BE49-F238E27FC236}">
                <a16:creationId xmlns:a16="http://schemas.microsoft.com/office/drawing/2014/main" id="{D3D1A354-F792-621D-62F0-B4D127BE335D}"/>
              </a:ext>
            </a:extLst>
          </p:cNvPr>
          <p:cNvPicPr>
            <a:picLocks noGrp="1" noChangeAspect="1"/>
          </p:cNvPicPr>
          <p:nvPr>
            <p:ph type="pic" idx="2"/>
          </p:nvPr>
        </p:nvPicPr>
        <p:blipFill>
          <a:blip r:embed="rId3"/>
          <a:srcRect t="14263" b="14263"/>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228600" y="382676"/>
            <a:ext cx="8686800" cy="78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Structure of the Nicene Creed (325)</a:t>
            </a:r>
            <a:endParaRPr dirty="0"/>
          </a:p>
        </p:txBody>
      </p:sp>
      <p:sp>
        <p:nvSpPr>
          <p:cNvPr id="165" name="Google Shape;165;p28"/>
          <p:cNvSpPr txBox="1">
            <a:spLocks noGrp="1"/>
          </p:cNvSpPr>
          <p:nvPr>
            <p:ph type="title" idx="2"/>
          </p:nvPr>
        </p:nvSpPr>
        <p:spPr>
          <a:xfrm>
            <a:off x="1314726" y="1358625"/>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66" name="Google Shape;166;p28"/>
          <p:cNvSpPr txBox="1">
            <a:spLocks noGrp="1"/>
          </p:cNvSpPr>
          <p:nvPr>
            <p:ph type="subTitle" idx="1"/>
          </p:nvPr>
        </p:nvSpPr>
        <p:spPr>
          <a:xfrm>
            <a:off x="2261274" y="1358625"/>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BELIEVE IN THE FATHER (MAKER)</a:t>
            </a:r>
            <a:endParaRPr dirty="0"/>
          </a:p>
        </p:txBody>
      </p:sp>
      <p:sp>
        <p:nvSpPr>
          <p:cNvPr id="167" name="Google Shape;167;p28"/>
          <p:cNvSpPr txBox="1">
            <a:spLocks noGrp="1"/>
          </p:cNvSpPr>
          <p:nvPr>
            <p:ph type="title" idx="3"/>
          </p:nvPr>
        </p:nvSpPr>
        <p:spPr>
          <a:xfrm>
            <a:off x="1314726" y="2022450"/>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168" name="Google Shape;168;p28"/>
          <p:cNvSpPr txBox="1">
            <a:spLocks noGrp="1"/>
          </p:cNvSpPr>
          <p:nvPr>
            <p:ph type="subTitle" idx="4"/>
          </p:nvPr>
        </p:nvSpPr>
        <p:spPr>
          <a:xfrm>
            <a:off x="2261274" y="2022450"/>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ONE LORD JESUS CHRIST (BEGOTTEN NOT MADE / CONSUBSTANTIAL)</a:t>
            </a:r>
            <a:endParaRPr dirty="0"/>
          </a:p>
        </p:txBody>
      </p:sp>
      <p:sp>
        <p:nvSpPr>
          <p:cNvPr id="169" name="Google Shape;169;p28"/>
          <p:cNvSpPr txBox="1">
            <a:spLocks noGrp="1"/>
          </p:cNvSpPr>
          <p:nvPr>
            <p:ph type="title" idx="5"/>
          </p:nvPr>
        </p:nvSpPr>
        <p:spPr>
          <a:xfrm>
            <a:off x="1314726" y="4297774"/>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03</a:t>
            </a:r>
            <a:endParaRPr dirty="0"/>
          </a:p>
        </p:txBody>
      </p:sp>
      <p:sp>
        <p:nvSpPr>
          <p:cNvPr id="170" name="Google Shape;170;p28"/>
          <p:cNvSpPr txBox="1">
            <a:spLocks noGrp="1"/>
          </p:cNvSpPr>
          <p:nvPr>
            <p:ph type="subTitle" idx="6"/>
          </p:nvPr>
        </p:nvSpPr>
        <p:spPr>
          <a:xfrm>
            <a:off x="2261274" y="4297774"/>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THE HOLY SPIRIT</a:t>
            </a:r>
            <a:endParaRPr dirty="0"/>
          </a:p>
        </p:txBody>
      </p:sp>
      <p:cxnSp>
        <p:nvCxnSpPr>
          <p:cNvPr id="173" name="Google Shape;173;p28"/>
          <p:cNvCxnSpPr>
            <a:stCxn id="165" idx="3"/>
            <a:endCxn id="166" idx="1"/>
          </p:cNvCxnSpPr>
          <p:nvPr/>
        </p:nvCxnSpPr>
        <p:spPr>
          <a:xfrm>
            <a:off x="1828926" y="163327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4" name="Google Shape;174;p28"/>
          <p:cNvCxnSpPr>
            <a:cxnSpLocks/>
            <a:stCxn id="167" idx="3"/>
            <a:endCxn id="168" idx="1"/>
          </p:cNvCxnSpPr>
          <p:nvPr/>
        </p:nvCxnSpPr>
        <p:spPr>
          <a:xfrm>
            <a:off x="1828926" y="229710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5" name="Google Shape;175;p28"/>
          <p:cNvCxnSpPr>
            <a:stCxn id="169" idx="3"/>
            <a:endCxn id="170" idx="1"/>
          </p:cNvCxnSpPr>
          <p:nvPr/>
        </p:nvCxnSpPr>
        <p:spPr>
          <a:xfrm>
            <a:off x="1828926" y="4572424"/>
            <a:ext cx="432348" cy="0"/>
          </a:xfrm>
          <a:prstGeom prst="straightConnector1">
            <a:avLst/>
          </a:prstGeom>
          <a:noFill/>
          <a:ln w="9525" cap="flat" cmpd="sng">
            <a:solidFill>
              <a:schemeClr val="lt1"/>
            </a:solidFill>
            <a:prstDash val="solid"/>
            <a:round/>
            <a:headEnd type="none" w="med" len="med"/>
            <a:tailEnd type="none" w="med" len="med"/>
          </a:ln>
        </p:spPr>
      </p:cxnSp>
      <p:sp>
        <p:nvSpPr>
          <p:cNvPr id="5" name="Google Shape;167;p28">
            <a:extLst>
              <a:ext uri="{FF2B5EF4-FFF2-40B4-BE49-F238E27FC236}">
                <a16:creationId xmlns:a16="http://schemas.microsoft.com/office/drawing/2014/main" id="{E85457FA-9601-DA3D-7F57-A14DFD4B6712}"/>
              </a:ext>
            </a:extLst>
          </p:cNvPr>
          <p:cNvSpPr txBox="1">
            <a:spLocks/>
          </p:cNvSpPr>
          <p:nvPr/>
        </p:nvSpPr>
        <p:spPr>
          <a:xfrm>
            <a:off x="1828926" y="2705948"/>
            <a:ext cx="5883316" cy="15918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Instrument Serif"/>
              <a:buNone/>
              <a:defRPr sz="2400" b="0" i="0" u="none" strike="noStrike" cap="none">
                <a:solidFill>
                  <a:schemeClr val="lt1"/>
                </a:solidFill>
                <a:latin typeface="Instrument Serif"/>
                <a:ea typeface="Instrument Serif"/>
                <a:cs typeface="Instrument Serif"/>
                <a:sym typeface="Instrument Serif"/>
              </a:defRPr>
            </a:lvl1pPr>
            <a:lvl2pPr marR="0" lvl="1"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2pPr>
            <a:lvl3pPr marR="0" lvl="2"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3pPr>
            <a:lvl4pPr marR="0" lvl="3"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4pPr>
            <a:lvl5pPr marR="0" lvl="4"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5pPr>
            <a:lvl6pPr marR="0" lvl="5"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6pPr>
            <a:lvl7pPr marR="0" lvl="6"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7pPr>
            <a:lvl8pPr marR="0" lvl="7"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8pPr>
            <a:lvl9pPr marR="0" lvl="8"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9pPr>
          </a:lstStyle>
          <a:p>
            <a:pPr algn="l"/>
            <a:r>
              <a:rPr lang="en" dirty="0"/>
              <a:t>I	 </a:t>
            </a:r>
            <a:r>
              <a:rPr lang="en" sz="1800" dirty="0">
                <a:latin typeface="Instrument Sans" panose="020B0604020202020204" charset="0"/>
              </a:rPr>
              <a:t>JESUS IS MAKER</a:t>
            </a:r>
          </a:p>
          <a:p>
            <a:pPr algn="l"/>
            <a:r>
              <a:rPr lang="en" dirty="0"/>
              <a:t>II	</a:t>
            </a:r>
            <a:r>
              <a:rPr lang="en" dirty="0">
                <a:latin typeface="Instrument Sans" panose="020B0604020202020204" charset="0"/>
              </a:rPr>
              <a:t> </a:t>
            </a:r>
            <a:r>
              <a:rPr lang="en" sz="1800" dirty="0">
                <a:latin typeface="Instrument Sans" panose="020B0604020202020204" charset="0"/>
              </a:rPr>
              <a:t>JESUS BECAME INCARNATE</a:t>
            </a:r>
            <a:endParaRPr lang="en" sz="1800" dirty="0"/>
          </a:p>
          <a:p>
            <a:pPr algn="l"/>
            <a:r>
              <a:rPr lang="en" dirty="0"/>
              <a:t>III	</a:t>
            </a:r>
            <a:r>
              <a:rPr lang="en" dirty="0">
                <a:latin typeface="Instrument Sans" panose="020B0604020202020204" charset="0"/>
              </a:rPr>
              <a:t> </a:t>
            </a:r>
            <a:r>
              <a:rPr lang="en" sz="1800" dirty="0">
                <a:latin typeface="Instrument Sans" panose="020B0604020202020204" charset="0"/>
              </a:rPr>
              <a:t>JESUS’S PASSION</a:t>
            </a:r>
            <a:endParaRPr lang="en" sz="1800" dirty="0"/>
          </a:p>
          <a:p>
            <a:pPr algn="l"/>
            <a:r>
              <a:rPr lang="en" dirty="0"/>
              <a:t>IV	</a:t>
            </a:r>
            <a:r>
              <a:rPr lang="en" dirty="0">
                <a:latin typeface="Instrument Sans" panose="020B0604020202020204" charset="0"/>
              </a:rPr>
              <a:t> </a:t>
            </a:r>
            <a:r>
              <a:rPr lang="en" sz="1800" dirty="0">
                <a:latin typeface="Instrument Sans" panose="020B0604020202020204" charset="0"/>
              </a:rPr>
              <a:t>JESUS WILL COME AGAIN</a:t>
            </a:r>
            <a:endParaRPr lang="en" sz="1800" dirty="0"/>
          </a:p>
        </p:txBody>
      </p:sp>
      <p:cxnSp>
        <p:nvCxnSpPr>
          <p:cNvPr id="6" name="Google Shape;174;p28">
            <a:extLst>
              <a:ext uri="{FF2B5EF4-FFF2-40B4-BE49-F238E27FC236}">
                <a16:creationId xmlns:a16="http://schemas.microsoft.com/office/drawing/2014/main" id="{E7C179D5-37BC-F9A4-23D6-7241AF434172}"/>
              </a:ext>
            </a:extLst>
          </p:cNvPr>
          <p:cNvCxnSpPr>
            <a:cxnSpLocks/>
          </p:cNvCxnSpPr>
          <p:nvPr/>
        </p:nvCxnSpPr>
        <p:spPr>
          <a:xfrm>
            <a:off x="2261226" y="3351869"/>
            <a:ext cx="432300" cy="0"/>
          </a:xfrm>
          <a:prstGeom prst="straightConnector1">
            <a:avLst/>
          </a:prstGeom>
          <a:noFill/>
          <a:ln w="9525" cap="flat" cmpd="sng">
            <a:solidFill>
              <a:schemeClr val="lt1"/>
            </a:solidFill>
            <a:prstDash val="solid"/>
            <a:round/>
            <a:headEnd type="none" w="med" len="med"/>
            <a:tailEnd type="none" w="med" len="med"/>
          </a:ln>
        </p:spPr>
      </p:cxnSp>
      <p:cxnSp>
        <p:nvCxnSpPr>
          <p:cNvPr id="7" name="Google Shape;174;p28">
            <a:extLst>
              <a:ext uri="{FF2B5EF4-FFF2-40B4-BE49-F238E27FC236}">
                <a16:creationId xmlns:a16="http://schemas.microsoft.com/office/drawing/2014/main" id="{84844CB2-E6BE-909B-69A6-380B70728BB8}"/>
              </a:ext>
            </a:extLst>
          </p:cNvPr>
          <p:cNvCxnSpPr>
            <a:cxnSpLocks/>
          </p:cNvCxnSpPr>
          <p:nvPr/>
        </p:nvCxnSpPr>
        <p:spPr>
          <a:xfrm>
            <a:off x="2261226" y="366068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8" name="Google Shape;174;p28">
            <a:extLst>
              <a:ext uri="{FF2B5EF4-FFF2-40B4-BE49-F238E27FC236}">
                <a16:creationId xmlns:a16="http://schemas.microsoft.com/office/drawing/2014/main" id="{84E3AAB4-AA87-19E9-D14D-6EFDA3192A5D}"/>
              </a:ext>
            </a:extLst>
          </p:cNvPr>
          <p:cNvCxnSpPr>
            <a:cxnSpLocks/>
          </p:cNvCxnSpPr>
          <p:nvPr/>
        </p:nvCxnSpPr>
        <p:spPr>
          <a:xfrm>
            <a:off x="2261226" y="301498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9" name="Google Shape;174;p28">
            <a:extLst>
              <a:ext uri="{FF2B5EF4-FFF2-40B4-BE49-F238E27FC236}">
                <a16:creationId xmlns:a16="http://schemas.microsoft.com/office/drawing/2014/main" id="{0D84A33B-7BB4-BE45-93B6-F11A8489BFE2}"/>
              </a:ext>
            </a:extLst>
          </p:cNvPr>
          <p:cNvCxnSpPr>
            <a:cxnSpLocks/>
          </p:cNvCxnSpPr>
          <p:nvPr/>
        </p:nvCxnSpPr>
        <p:spPr>
          <a:xfrm>
            <a:off x="2261226" y="4009595"/>
            <a:ext cx="432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0" title="mexican-people-attending-church.jpg"/>
          <p:cNvPicPr preferRelativeResize="0">
            <a:picLocks noGrp="1"/>
          </p:cNvPicPr>
          <p:nvPr>
            <p:ph type="pic" idx="2"/>
          </p:nvPr>
        </p:nvPicPr>
        <p:blipFill rotWithShape="1">
          <a:blip r:embed="rId3">
            <a:alphaModFix/>
          </a:blip>
          <a:srcRect l="4128" t="2489" r="1192" b="2498"/>
          <a:stretch/>
        </p:blipFill>
        <p:spPr>
          <a:xfrm>
            <a:off x="0" y="0"/>
            <a:ext cx="9144003" cy="5143499"/>
          </a:xfrm>
          <a:prstGeom prst="rect">
            <a:avLst/>
          </a:prstGeom>
        </p:spPr>
      </p:pic>
      <p:sp>
        <p:nvSpPr>
          <p:cNvPr id="191" name="Google Shape;191;p30"/>
          <p:cNvSpPr txBox="1">
            <a:spLocks noGrp="1"/>
          </p:cNvSpPr>
          <p:nvPr>
            <p:ph type="title" idx="3"/>
          </p:nvPr>
        </p:nvSpPr>
        <p:spPr>
          <a:xfrm>
            <a:off x="4027150" y="948460"/>
            <a:ext cx="10899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95" name="Google Shape;195;p30"/>
          <p:cNvSpPr/>
          <p:nvPr/>
        </p:nvSpPr>
        <p:spPr>
          <a:xfrm rot="-177467">
            <a:off x="2034219" y="972864"/>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6" name="Google Shape;196;p30"/>
          <p:cNvSpPr/>
          <p:nvPr/>
        </p:nvSpPr>
        <p:spPr>
          <a:xfrm rot="-177467">
            <a:off x="2034219" y="934918"/>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7" name="Google Shape;197;p30"/>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 BELIEVE IN THE FATHER</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B3BCD3D-CB91-DE1E-6FB6-FD1662375693}"/>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B932F43-CD20-A95D-0E20-EC2060B5248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9F8CC85B-9531-1CD2-9789-C550ED984ECF}"/>
              </a:ext>
            </a:extLst>
          </p:cNvPr>
          <p:cNvSpPr txBox="1">
            <a:spLocks noGrp="1"/>
          </p:cNvSpPr>
          <p:nvPr>
            <p:ph type="subTitle" idx="1"/>
          </p:nvPr>
        </p:nvSpPr>
        <p:spPr>
          <a:xfrm>
            <a:off x="228749" y="0"/>
            <a:ext cx="8265545" cy="5143500"/>
          </a:xfrm>
          <a:prstGeom prst="rect">
            <a:avLst/>
          </a:prstGeom>
        </p:spPr>
        <p:txBody>
          <a:bodyPr spcFirstLastPara="1" wrap="square" lIns="91425" tIns="91425" rIns="91425" bIns="91425" anchor="t" anchorCtr="0">
            <a:noAutofit/>
          </a:bodyPr>
          <a:lstStyle/>
          <a:p>
            <a:pPr marL="0" indent="0">
              <a:buNone/>
            </a:pPr>
            <a:r>
              <a:rPr lang="en-US" sz="6600" dirty="0"/>
              <a:t>1	We believe in one God, the Father Almighty,</a:t>
            </a:r>
            <a:br>
              <a:rPr lang="en-US" sz="6600" dirty="0"/>
            </a:br>
            <a:r>
              <a:rPr lang="en-US" sz="6600" dirty="0"/>
              <a:t>Maker of all things visible and invisible.</a:t>
            </a:r>
          </a:p>
        </p:txBody>
      </p:sp>
      <p:sp>
        <p:nvSpPr>
          <p:cNvPr id="2" name="Google Shape;204;p31">
            <a:extLst>
              <a:ext uri="{FF2B5EF4-FFF2-40B4-BE49-F238E27FC236}">
                <a16:creationId xmlns:a16="http://schemas.microsoft.com/office/drawing/2014/main" id="{49CBA8AE-40A5-7CDF-38BE-FB4EAC00E57C}"/>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B44B5184-69E0-50DD-16FF-5D42FF60589A}"/>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181851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9221963A-9EC3-737C-6FB1-C36F56C31EB8}"/>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0CBCA734-15CB-56DA-CBAE-5A7F544A0452}"/>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a:t>
            </a:r>
            <a:r>
              <a:rPr lang="en" dirty="0"/>
              <a:t>n one God…</a:t>
            </a:r>
            <a:endParaRPr dirty="0"/>
          </a:p>
        </p:txBody>
      </p:sp>
      <p:sp>
        <p:nvSpPr>
          <p:cNvPr id="203" name="Google Shape;203;p31">
            <a:extLst>
              <a:ext uri="{FF2B5EF4-FFF2-40B4-BE49-F238E27FC236}">
                <a16:creationId xmlns:a16="http://schemas.microsoft.com/office/drawing/2014/main" id="{76926043-6F44-5122-1AE8-2E76F42D9D34}"/>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Deuteronomy 6:4 “Hear, O Israel! Yahweh is our God, Yahweh is one!</a:t>
            </a:r>
          </a:p>
          <a:p>
            <a:pPr marL="342900" indent="-342900"/>
            <a:r>
              <a:rPr lang="en-US" sz="2400" dirty="0"/>
              <a:t>1 Corinthians 8:6 yet for us there is one God, the Father, from whom are all things and we exist for Him, and one Lord, Jesus Christ, by whom are all things, and we exist through Him.</a:t>
            </a:r>
          </a:p>
          <a:p>
            <a:pPr marL="342900" indent="-342900"/>
            <a:r>
              <a:rPr lang="en-US" sz="2400" dirty="0"/>
              <a:t>Mark 12:28 And when one of the scribes came and heard them arguing, he recognized that He had answered them well and asked Him, “What commandment is the foremost of all?” 29 Jesus answered, “The foremost is, ‘Hear, O Israel! The Lord our God is one Lord;</a:t>
            </a:r>
            <a:endParaRPr sz="2400" dirty="0"/>
          </a:p>
        </p:txBody>
      </p:sp>
      <p:sp>
        <p:nvSpPr>
          <p:cNvPr id="204" name="Google Shape;204;p31">
            <a:extLst>
              <a:ext uri="{FF2B5EF4-FFF2-40B4-BE49-F238E27FC236}">
                <a16:creationId xmlns:a16="http://schemas.microsoft.com/office/drawing/2014/main" id="{B4EC99B9-C168-2990-90AC-E9D229E93404}"/>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99A8F5C-EFBD-D578-C117-FA6CD095D9AF}"/>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699861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B31D9ED-68BB-5255-FCCA-689D23576057}"/>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8F07D587-60A5-F1EC-FCF9-005F713C2253}"/>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D0A16954-70AA-50FF-3539-D96AD570A2E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5D139A93-D690-EFD1-CF12-A1E560689943}"/>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I</a:t>
            </a:r>
            <a:r>
              <a:rPr lang="en" dirty="0"/>
              <a:t>n one God…</a:t>
            </a:r>
            <a:endParaRPr lang="en-US" dirty="0"/>
          </a:p>
        </p:txBody>
      </p:sp>
      <p:sp>
        <p:nvSpPr>
          <p:cNvPr id="8" name="TextBox 7">
            <a:extLst>
              <a:ext uri="{FF2B5EF4-FFF2-40B4-BE49-F238E27FC236}">
                <a16:creationId xmlns:a16="http://schemas.microsoft.com/office/drawing/2014/main" id="{1AD0DCB1-46CB-A3BE-ABEA-A1493A6B72AE}"/>
              </a:ext>
            </a:extLst>
          </p:cNvPr>
          <p:cNvSpPr txBox="1"/>
          <p:nvPr/>
        </p:nvSpPr>
        <p:spPr>
          <a:xfrm>
            <a:off x="228600" y="1017746"/>
            <a:ext cx="8525540" cy="4031873"/>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Isaiah 43:10 …</a:t>
            </a:r>
            <a:r>
              <a:rPr lang="en-US" sz="3200" b="1" u="sng" dirty="0">
                <a:solidFill>
                  <a:schemeClr val="bg1"/>
                </a:solidFill>
                <a:latin typeface="Instrument Sans" panose="020B0604020202020204" charset="0"/>
                <a:sym typeface="Instrument Sans"/>
              </a:rPr>
              <a:t>Before Me there was no god formed, and there will be none after Me</a:t>
            </a:r>
            <a:r>
              <a:rPr lang="en-US" sz="3200" dirty="0">
                <a:solidFill>
                  <a:schemeClr val="bg1"/>
                </a:solidFill>
                <a:latin typeface="Instrument Sans" panose="020B0604020202020204" charset="0"/>
                <a:sym typeface="Instrument Sans"/>
              </a:rPr>
              <a:t>.</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Isaiah 45:5 </a:t>
            </a:r>
            <a:r>
              <a:rPr lang="en-US" sz="3200" b="1" u="sng" dirty="0">
                <a:solidFill>
                  <a:schemeClr val="bg1"/>
                </a:solidFill>
                <a:latin typeface="Instrument Sans" panose="020B0604020202020204" charset="0"/>
                <a:sym typeface="Instrument Sans"/>
              </a:rPr>
              <a:t>I am Yahweh, and there is no other; Besides Me there is no God</a:t>
            </a:r>
            <a:r>
              <a:rPr lang="en-US" sz="3200" dirty="0">
                <a:solidFill>
                  <a:schemeClr val="bg1"/>
                </a:solidFill>
                <a:latin typeface="Instrument Sans" panose="020B0604020202020204" charset="0"/>
                <a:sym typeface="Instrument Sans"/>
              </a:rPr>
              <a:t>. …6 …</a:t>
            </a:r>
            <a:r>
              <a:rPr lang="en-US" sz="3200" b="1" u="sng" dirty="0">
                <a:solidFill>
                  <a:schemeClr val="bg1"/>
                </a:solidFill>
                <a:latin typeface="Instrument Sans" panose="020B0604020202020204" charset="0"/>
                <a:sym typeface="Instrument Sans"/>
              </a:rPr>
              <a:t>there is no one besides Me. I am Yahweh, and there is no other.</a:t>
            </a:r>
            <a:endParaRPr lang="en-US" sz="3200" dirty="0">
              <a:solidFill>
                <a:schemeClr val="bg1"/>
              </a:solidFill>
              <a:latin typeface="Instrument Sans" panose="020B0604020202020204" charset="0"/>
              <a:sym typeface="Instrument Sans"/>
            </a:endParaRP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Cf. John 8:24 …unless you believe that I am He, you will die in your sins.”</a:t>
            </a:r>
            <a:endParaRPr kumimoji="0" lang="en-US" sz="3200" b="0" i="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207298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781EC464-7A0F-90A4-A285-1F97F42E917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F45090DF-CF56-868D-A785-79645BA5795D}"/>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The Father Almighty:</a:t>
            </a:r>
            <a:br>
              <a:rPr lang="en-US" dirty="0"/>
            </a:br>
            <a:endParaRPr dirty="0"/>
          </a:p>
        </p:txBody>
      </p:sp>
      <p:sp>
        <p:nvSpPr>
          <p:cNvPr id="203" name="Google Shape;203;p31">
            <a:extLst>
              <a:ext uri="{FF2B5EF4-FFF2-40B4-BE49-F238E27FC236}">
                <a16:creationId xmlns:a16="http://schemas.microsoft.com/office/drawing/2014/main" id="{A05405C3-CD73-34D9-E9B2-494ED0919FBB}"/>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err="1"/>
              <a:t>Paterology</a:t>
            </a:r>
            <a:r>
              <a:rPr lang="en-US" sz="2400" dirty="0"/>
              <a:t>: The Study of the Father. Neglected/forgotten?</a:t>
            </a:r>
          </a:p>
          <a:p>
            <a:pPr marL="342900" indent="-342900"/>
            <a:r>
              <a:rPr lang="en-US" sz="2400" dirty="0"/>
              <a:t>“Father” is the name that Jesus Himself used and gave to us for God. While the use of the word “Father” to refer to God may seem commonplace to the Christians of today, it was a unique concept in the early years of the Church. No other religion dares to bring God to such an intimate relationship to man that we may consider ourselves as His children. The Old Testament people did not even call out God’s name. We should not fail to grasp the significance, and uniqueness of this relationship that we, as Christians, profess to have with God. </a:t>
            </a:r>
            <a:endParaRPr sz="2400" dirty="0"/>
          </a:p>
        </p:txBody>
      </p:sp>
      <p:sp>
        <p:nvSpPr>
          <p:cNvPr id="204" name="Google Shape;204;p31">
            <a:extLst>
              <a:ext uri="{FF2B5EF4-FFF2-40B4-BE49-F238E27FC236}">
                <a16:creationId xmlns:a16="http://schemas.microsoft.com/office/drawing/2014/main" id="{5CC11613-CF56-5237-081A-E2B2DD00D602}"/>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227B84A1-E637-91EA-DB1B-5B9C88131C52}"/>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72399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51109F4-87B7-50A9-0087-CB3A64ABEB9D}"/>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F99316F1-9D51-33EA-9382-C1E34E45E0A9}"/>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The Father Almighty:</a:t>
            </a:r>
            <a:br>
              <a:rPr lang="en-US" dirty="0"/>
            </a:br>
            <a:endParaRPr dirty="0"/>
          </a:p>
        </p:txBody>
      </p:sp>
      <p:sp>
        <p:nvSpPr>
          <p:cNvPr id="203" name="Google Shape;203;p31">
            <a:extLst>
              <a:ext uri="{FF2B5EF4-FFF2-40B4-BE49-F238E27FC236}">
                <a16:creationId xmlns:a16="http://schemas.microsoft.com/office/drawing/2014/main" id="{3B5CDA83-85E3-F645-ADF2-29DCC6B80073}"/>
              </a:ext>
            </a:extLst>
          </p:cNvPr>
          <p:cNvSpPr txBox="1">
            <a:spLocks noGrp="1"/>
          </p:cNvSpPr>
          <p:nvPr>
            <p:ph type="subTitle" idx="1"/>
          </p:nvPr>
        </p:nvSpPr>
        <p:spPr>
          <a:xfrm>
            <a:off x="127591" y="697983"/>
            <a:ext cx="8787659" cy="4044554"/>
          </a:xfrm>
          <a:prstGeom prst="rect">
            <a:avLst/>
          </a:prstGeom>
        </p:spPr>
        <p:txBody>
          <a:bodyPr spcFirstLastPara="1" wrap="square" lIns="91425" tIns="91425" rIns="91425" bIns="91425" anchor="t" anchorCtr="0">
            <a:noAutofit/>
          </a:bodyPr>
          <a:lstStyle/>
          <a:p>
            <a:pPr marL="342900" indent="-342900"/>
            <a:r>
              <a:rPr lang="en-US" sz="2400" dirty="0"/>
              <a:t>Father has 2 main indications</a:t>
            </a:r>
          </a:p>
          <a:p>
            <a:pPr marL="800100" lvl="1" indent="-342900"/>
            <a:r>
              <a:rPr lang="en-US" sz="2400" dirty="0"/>
              <a:t>Ontology: that God is the first origin of everything [creator] and transcendent authority [sovereign]</a:t>
            </a:r>
          </a:p>
          <a:p>
            <a:pPr marL="800100" lvl="1" indent="-342900"/>
            <a:r>
              <a:rPr lang="en-US" sz="2400" dirty="0"/>
              <a:t>Relation: that he is at the same time goodness and loving with care for all his children.</a:t>
            </a:r>
          </a:p>
          <a:p>
            <a:pPr marL="342900" indent="-342900"/>
            <a:r>
              <a:rPr lang="en-US" sz="2400" dirty="0"/>
              <a:t>Some of the ways we can think of God being a “father” includes: </a:t>
            </a:r>
          </a:p>
          <a:p>
            <a:pPr marL="800100" lvl="1" indent="-342900"/>
            <a:r>
              <a:rPr lang="en-US" sz="2400" dirty="0"/>
              <a:t>Father of the universe, for he created everything</a:t>
            </a:r>
          </a:p>
          <a:p>
            <a:pPr marL="800100" lvl="1" indent="-342900"/>
            <a:r>
              <a:rPr lang="en-US" sz="2400" dirty="0"/>
              <a:t>Father of humanity, for he created mankind</a:t>
            </a:r>
          </a:p>
          <a:p>
            <a:pPr marL="800100" lvl="1" indent="-342900"/>
            <a:r>
              <a:rPr lang="en-US" sz="2400" dirty="0"/>
              <a:t>A loving and caring father that wants us to be with Him</a:t>
            </a:r>
          </a:p>
          <a:p>
            <a:pPr marL="800100" lvl="1" indent="-342900"/>
            <a:r>
              <a:rPr lang="en-US" sz="2400" dirty="0"/>
              <a:t>Father because He sustains us</a:t>
            </a:r>
          </a:p>
          <a:p>
            <a:pPr marL="800100" lvl="1" indent="-342900"/>
            <a:r>
              <a:rPr lang="en-US" sz="2400" dirty="0"/>
              <a:t>Father because He makes us His children through faith</a:t>
            </a:r>
            <a:br>
              <a:rPr lang="en-US" sz="2400" dirty="0"/>
            </a:br>
            <a:endParaRPr lang="en-US" sz="2400" dirty="0"/>
          </a:p>
          <a:p>
            <a:pPr marL="342900" indent="-342900"/>
            <a:endParaRPr sz="2400" dirty="0"/>
          </a:p>
        </p:txBody>
      </p:sp>
      <p:sp>
        <p:nvSpPr>
          <p:cNvPr id="204" name="Google Shape;204;p31">
            <a:extLst>
              <a:ext uri="{FF2B5EF4-FFF2-40B4-BE49-F238E27FC236}">
                <a16:creationId xmlns:a16="http://schemas.microsoft.com/office/drawing/2014/main" id="{5202DA78-4D4A-1D44-78E1-F71220C40D53}"/>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8F62AE74-F3D7-50C4-5C20-6A9DAC316698}"/>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838410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83D28D3F-93BC-621A-519E-A0662C268E79}"/>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836F074-988F-C866-894C-54AC14BFF394}"/>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A1F85BB5-1E94-0FE3-EBA2-CCD96F1BC79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BD6A06D5-E032-26FA-B7CF-EE5009AB5239}"/>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…The Father Almighty</a:t>
            </a:r>
          </a:p>
        </p:txBody>
      </p:sp>
      <p:sp>
        <p:nvSpPr>
          <p:cNvPr id="8" name="TextBox 7">
            <a:extLst>
              <a:ext uri="{FF2B5EF4-FFF2-40B4-BE49-F238E27FC236}">
                <a16:creationId xmlns:a16="http://schemas.microsoft.com/office/drawing/2014/main" id="{11D6631E-2B76-1DE8-85BB-DBB8A67BFCFB}"/>
              </a:ext>
            </a:extLst>
          </p:cNvPr>
          <p:cNvSpPr txBox="1"/>
          <p:nvPr/>
        </p:nvSpPr>
        <p:spPr>
          <a:xfrm>
            <a:off x="228600" y="1017746"/>
            <a:ext cx="8525540" cy="39703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rPr>
              <a:t>1 Corinthians 8:6 yet for us there is one God, the Father, from whom are all things and we exist for Him, and one Lord, Jesus Christ, by whom are all things, and we exist through Him.</a:t>
            </a:r>
            <a:endParaRPr lang="en-US" sz="2800" dirty="0">
              <a:solidFill>
                <a:schemeClr val="bg1"/>
              </a:solidFill>
              <a:latin typeface="Instrument Sans" panose="020B0604020202020204" charset="0"/>
              <a:sym typeface="Instrument Sans"/>
            </a:endParaRPr>
          </a:p>
          <a:p>
            <a:pPr marL="309245" marR="5080" lvl="1"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Ephesians 4:4 There is one body and one Spirit, just as also you were called in one hope of your calling; 5 one Lord, one faith, one baptism; 6 one God and Father of all who is over all and through all and in all.</a:t>
            </a:r>
            <a:endPar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2923483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BC8E4CAA-07B5-1246-95E7-51E50B41C95B}"/>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D083C2F7-1358-C3CC-D45D-F92A7F00D3D9}"/>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25D4B77C-DC2A-4A51-5CD7-78879A9304F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44F1FE4F-146A-208A-EFEE-98948C553963}"/>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…The Father Almighty</a:t>
            </a:r>
          </a:p>
        </p:txBody>
      </p:sp>
      <p:sp>
        <p:nvSpPr>
          <p:cNvPr id="8" name="TextBox 7">
            <a:extLst>
              <a:ext uri="{FF2B5EF4-FFF2-40B4-BE49-F238E27FC236}">
                <a16:creationId xmlns:a16="http://schemas.microsoft.com/office/drawing/2014/main" id="{277D6EBD-A19A-188E-F849-A309EAE35A1F}"/>
              </a:ext>
            </a:extLst>
          </p:cNvPr>
          <p:cNvSpPr txBox="1"/>
          <p:nvPr/>
        </p:nvSpPr>
        <p:spPr>
          <a:xfrm>
            <a:off x="228600" y="1017746"/>
            <a:ext cx="8525540" cy="4154984"/>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Matthew 23: 9b… One is your Father, He who is in heaven. </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Psalm 68:5 A father of the fatherless and a judge for the widows, is God in His holy habitation.</a:t>
            </a:r>
          </a:p>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Hebrews 12:7 It is for discipline that you endure; God deals with you as with sons; for what son is there whom his father does not discipline?</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Proverbs 3:11 My son, do not reject the discipline of Yahweh or loathe His reproof, 12 For whom Yahweh loves He reproves, even as a father reproves the son in whom he delights.</a:t>
            </a:r>
            <a:endPar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endParaRPr>
          </a:p>
          <a:p>
            <a:pPr marL="309245" marR="5080" indent="-285750" algn="just">
              <a:buClr>
                <a:schemeClr val="bg1"/>
              </a:buClr>
              <a:buFont typeface="Arial" panose="020B0604020202020204" pitchFamily="34" charset="0"/>
              <a:buChar char="•"/>
              <a:tabLst>
                <a:tab pos="387350" algn="l"/>
              </a:tabLst>
            </a:pPr>
            <a:endPar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1702309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365DF169-041C-E32D-4F4C-ACA0107CB38D}"/>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6188D234-00C5-0CF6-4FF7-2DAB1F2D6F79}"/>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63792B58-BEE6-F51A-9530-CA422EFBAF00}"/>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D02356A7-3B74-EDEB-340A-9D1414FED1C5}"/>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…The Father Almighty</a:t>
            </a:r>
          </a:p>
        </p:txBody>
      </p:sp>
      <p:sp>
        <p:nvSpPr>
          <p:cNvPr id="8" name="TextBox 7">
            <a:extLst>
              <a:ext uri="{FF2B5EF4-FFF2-40B4-BE49-F238E27FC236}">
                <a16:creationId xmlns:a16="http://schemas.microsoft.com/office/drawing/2014/main" id="{637082F2-4BFF-71D7-2540-A3EEE2E253C3}"/>
              </a:ext>
            </a:extLst>
          </p:cNvPr>
          <p:cNvSpPr txBox="1"/>
          <p:nvPr/>
        </p:nvSpPr>
        <p:spPr>
          <a:xfrm>
            <a:off x="228600" y="1017746"/>
            <a:ext cx="8525540" cy="4154984"/>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Isaiah 64:8 But now, O Yahweh, You are our Father; We are the clay, and You our potter; And all of us are the work of Your hand. </a:t>
            </a:r>
            <a:r>
              <a:rPr kumimoji="0" lang="en-US" sz="2400" i="1" strike="noStrike" kern="0" cap="none" spc="0" normalizeH="0" baseline="0" noProof="0" dirty="0">
                <a:ln>
                  <a:noFill/>
                </a:ln>
                <a:solidFill>
                  <a:schemeClr val="bg1"/>
                </a:solidFill>
                <a:effectLst/>
                <a:uLnTx/>
                <a:uFillTx/>
                <a:latin typeface="Instrument Sans" panose="020B0604020202020204" charset="0"/>
                <a:sym typeface="Instrument Sans"/>
              </a:rPr>
              <a:t>Cf. Romans 9</a:t>
            </a:r>
          </a:p>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Malachi 2:10 “Do we not all have one father? Has not one God created us? Why do we deal treacherously each against his brother so as to profane the covenant of our fathers?</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1 John 3:1 See how great a love the Father has given to us, that we would be called children of God; and we are. For this reason the world does not know us, because it did not know Him.</a:t>
            </a:r>
            <a:endPar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202924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30882E4-E741-9BFB-6E3A-98211CF2E5D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89E9DA6-70B1-87F2-BFC2-3EB315A3C0C2}"/>
              </a:ext>
            </a:extLst>
          </p:cNvPr>
          <p:cNvSpPr txBox="1">
            <a:spLocks noGrp="1"/>
          </p:cNvSpPr>
          <p:nvPr>
            <p:ph type="title"/>
          </p:nvPr>
        </p:nvSpPr>
        <p:spPr>
          <a:xfrm>
            <a:off x="228749" y="47499"/>
            <a:ext cx="8686500" cy="162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ARIUS</a:t>
            </a:r>
            <a:br>
              <a:rPr lang="en" dirty="0"/>
            </a:br>
            <a:r>
              <a:rPr lang="en-US" dirty="0"/>
              <a:t>P</a:t>
            </a:r>
            <a:r>
              <a:rPr lang="en" dirty="0"/>
              <a:t>re-325</a:t>
            </a:r>
            <a:endParaRPr dirty="0"/>
          </a:p>
        </p:txBody>
      </p:sp>
      <p:sp>
        <p:nvSpPr>
          <p:cNvPr id="203" name="Google Shape;203;p31">
            <a:extLst>
              <a:ext uri="{FF2B5EF4-FFF2-40B4-BE49-F238E27FC236}">
                <a16:creationId xmlns:a16="http://schemas.microsoft.com/office/drawing/2014/main" id="{7B951F29-3869-5C51-EB5F-A9C92F0EF481}"/>
              </a:ext>
            </a:extLst>
          </p:cNvPr>
          <p:cNvSpPr txBox="1">
            <a:spLocks noGrp="1"/>
          </p:cNvSpPr>
          <p:nvPr>
            <p:ph type="subTitle" idx="1"/>
          </p:nvPr>
        </p:nvSpPr>
        <p:spPr>
          <a:xfrm>
            <a:off x="228749" y="1669298"/>
            <a:ext cx="6820003" cy="3245251"/>
          </a:xfrm>
          <a:prstGeom prst="rect">
            <a:avLst/>
          </a:prstGeom>
        </p:spPr>
        <p:txBody>
          <a:bodyPr spcFirstLastPara="1" wrap="square" lIns="91425" tIns="91425" rIns="91425" bIns="91425" anchor="t" anchorCtr="0">
            <a:noAutofit/>
          </a:bodyPr>
          <a:lstStyle/>
          <a:p>
            <a:pPr marL="171450" indent="-171450"/>
            <a:r>
              <a:rPr lang="en-US" sz="3200" dirty="0"/>
              <a:t>Arius was born in Libya ~250 A.D.</a:t>
            </a:r>
          </a:p>
          <a:p>
            <a:pPr marL="171450" indent="-171450"/>
            <a:r>
              <a:rPr lang="en-US" sz="3200" dirty="0"/>
              <a:t>Tall, thin, walked barefoot, winsome personality, musical</a:t>
            </a:r>
          </a:p>
          <a:p>
            <a:pPr marL="171450" indent="-171450"/>
            <a:r>
              <a:rPr lang="en-US" sz="3200" dirty="0"/>
              <a:t>Presbyter in Alexandria under his Bishop Alexander</a:t>
            </a:r>
          </a:p>
        </p:txBody>
      </p:sp>
      <p:sp>
        <p:nvSpPr>
          <p:cNvPr id="204" name="Google Shape;204;p31">
            <a:extLst>
              <a:ext uri="{FF2B5EF4-FFF2-40B4-BE49-F238E27FC236}">
                <a16:creationId xmlns:a16="http://schemas.microsoft.com/office/drawing/2014/main" id="{9A03C5FE-BA5B-EF2D-3285-A2A8B4662FF3}"/>
              </a:ext>
            </a:extLst>
          </p:cNvPr>
          <p:cNvSpPr/>
          <p:nvPr/>
        </p:nvSpPr>
        <p:spPr>
          <a:xfrm rot="-265740">
            <a:off x="3154738" y="81625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7ED04010-D899-C957-C794-905289C22CE4}"/>
              </a:ext>
            </a:extLst>
          </p:cNvPr>
          <p:cNvSpPr/>
          <p:nvPr/>
        </p:nvSpPr>
        <p:spPr>
          <a:xfrm rot="-265740">
            <a:off x="3154738" y="74785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3076" name="Picture 4" descr="Daily Medieval: Arian Christianity">
            <a:extLst>
              <a:ext uri="{FF2B5EF4-FFF2-40B4-BE49-F238E27FC236}">
                <a16:creationId xmlns:a16="http://schemas.microsoft.com/office/drawing/2014/main" id="{48809B93-0B71-1DF9-4018-91D6D6258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752" y="228950"/>
            <a:ext cx="19526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10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BED3BAE9-675E-87E5-464D-C4C1B3411F87}"/>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C00E588F-22AF-A5C7-6DC0-7A07D547FB3F}"/>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095CF6C0-9117-6880-BDDF-42CFDDD6785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4F85633C-36A1-1A60-6635-29807F235280}"/>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…The Father Almighty</a:t>
            </a:r>
          </a:p>
        </p:txBody>
      </p:sp>
      <p:sp>
        <p:nvSpPr>
          <p:cNvPr id="8" name="TextBox 7">
            <a:extLst>
              <a:ext uri="{FF2B5EF4-FFF2-40B4-BE49-F238E27FC236}">
                <a16:creationId xmlns:a16="http://schemas.microsoft.com/office/drawing/2014/main" id="{12FA7E71-BA43-1C6A-8EDA-E4885AD551F6}"/>
              </a:ext>
            </a:extLst>
          </p:cNvPr>
          <p:cNvSpPr txBox="1"/>
          <p:nvPr/>
        </p:nvSpPr>
        <p:spPr>
          <a:xfrm>
            <a:off x="228600" y="1017746"/>
            <a:ext cx="8525540" cy="341632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Ephesians 1:3 Blessed be the God and Father of our Lord Jesus Christ, who has blessed us with every spiritual blessing in the heavenly places in Christ</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Isaiah 63:16 For You are our Father, though Abraham does not know us and Israel does not recognize us. You, O Yahweh, are our Father, our Redeemer from everlasting is Your name.</a:t>
            </a:r>
          </a:p>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Matthew 6:9 “Pray, then, in this way: ‘Our Father who is in heaven, Hallowed be Your name.</a:t>
            </a:r>
          </a:p>
        </p:txBody>
      </p:sp>
    </p:spTree>
    <p:extLst>
      <p:ext uri="{BB962C8B-B14F-4D97-AF65-F5344CB8AC3E}">
        <p14:creationId xmlns:p14="http://schemas.microsoft.com/office/powerpoint/2010/main" val="3268103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C128AA29-925C-2E82-2BF1-403B9FBED857}"/>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43A6C8A4-F692-313A-19B0-39134615AB5F}"/>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9BA8B84E-BAEA-C211-541B-971AE0FF5169}"/>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21013EF5-222A-A0D2-3E94-7141E9C3989D}"/>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…The Father Almighty</a:t>
            </a:r>
          </a:p>
        </p:txBody>
      </p:sp>
      <p:sp>
        <p:nvSpPr>
          <p:cNvPr id="8" name="TextBox 7">
            <a:extLst>
              <a:ext uri="{FF2B5EF4-FFF2-40B4-BE49-F238E27FC236}">
                <a16:creationId xmlns:a16="http://schemas.microsoft.com/office/drawing/2014/main" id="{E525F1B6-1933-0B8D-E632-7D8ABDCADAC0}"/>
              </a:ext>
            </a:extLst>
          </p:cNvPr>
          <p:cNvSpPr txBox="1"/>
          <p:nvPr/>
        </p:nvSpPr>
        <p:spPr>
          <a:xfrm>
            <a:off x="228600" y="1017746"/>
            <a:ext cx="8525540" cy="341632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Mark 14:36 And He was saying, “Abba! Father! All things are possible for You; remove this cup from Me; yet not what I will, but what You will.”</a:t>
            </a:r>
          </a:p>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Romans 8:15 For you have not received a spirit of slavery leading to fear again, but you have received the Spirit of adoption as sons by whom we cry out, “Abba! Father!”</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Galatians 4:6 And because you are sons, God sent forth the Spirit of His Son into our hearts, crying, “Abba! Father!”</a:t>
            </a:r>
            <a:endPar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3614467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2FCC68C-F579-C884-E684-20AE079AC9EA}"/>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1D3B2195-37A4-EC24-9D67-16C0CFF2EE34}"/>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924E7AC7-D389-C1ED-182F-3A1252CA814F}"/>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The Father is all-powerful, sovereign, supreme Creator.</a:t>
            </a:r>
          </a:p>
          <a:p>
            <a:pPr marL="342900" indent="-342900"/>
            <a:r>
              <a:rPr lang="en-US" sz="2400" dirty="0"/>
              <a:t>God made everything ex nihilo (out of nothing, no materials!) in Heaven and Earth.</a:t>
            </a:r>
          </a:p>
          <a:p>
            <a:pPr marL="342900" indent="-342900"/>
            <a:r>
              <a:rPr lang="en-US" sz="2400" dirty="0"/>
              <a:t>From top to bottom, corner to corner, and all visible and invisible realms of creation, God made it all.</a:t>
            </a:r>
          </a:p>
          <a:p>
            <a:pPr marL="342900" indent="-342900"/>
            <a:r>
              <a:rPr lang="en-US" sz="2400" dirty="0"/>
              <a:t>The 2 categories of creation:</a:t>
            </a:r>
          </a:p>
          <a:p>
            <a:pPr marL="800100" lvl="1" indent="-342900"/>
            <a:r>
              <a:rPr lang="en-US" sz="2400" dirty="0"/>
              <a:t>Visible (seen): 6 Days of Creation</a:t>
            </a:r>
          </a:p>
          <a:p>
            <a:pPr marL="800100" lvl="1" indent="-342900"/>
            <a:r>
              <a:rPr lang="en-US" sz="2400" dirty="0"/>
              <a:t>Invisible (unseen): Pre-Creation unseen realm</a:t>
            </a:r>
          </a:p>
          <a:p>
            <a:pPr marL="342900" indent="-342900"/>
            <a:r>
              <a:rPr lang="en-US" sz="2400" dirty="0"/>
              <a:t>Arius confused the Son with visible creation, such that there was a time when He was not.</a:t>
            </a:r>
          </a:p>
        </p:txBody>
      </p:sp>
      <p:sp>
        <p:nvSpPr>
          <p:cNvPr id="204" name="Google Shape;204;p31">
            <a:extLst>
              <a:ext uri="{FF2B5EF4-FFF2-40B4-BE49-F238E27FC236}">
                <a16:creationId xmlns:a16="http://schemas.microsoft.com/office/drawing/2014/main" id="{5F9652FF-A041-B333-81E4-AC9E15EB728E}"/>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125EC083-AC89-8E85-FFC8-C98645824CD6}"/>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861369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E5691CA-B91B-AFD6-3917-0E4C7BA5DA9D}"/>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4743691-4462-0752-842B-F54713342AE3}"/>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E03D7579-B0A1-A86D-A477-61B79BA6963D}"/>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God is the creator. He comes before anything was created, and creation is His, and His alone.</a:t>
            </a:r>
          </a:p>
          <a:p>
            <a:pPr marL="342900" indent="-342900"/>
            <a:r>
              <a:rPr lang="en-US" sz="2400" dirty="0"/>
              <a:t>The universe is ‘a marvelously composed hymn to the power of the Almighty.’ -Gregory of Nyssa, who made significant contributions to the Nicene Creed.</a:t>
            </a:r>
          </a:p>
          <a:p>
            <a:pPr marL="342900" indent="-342900"/>
            <a:r>
              <a:rPr lang="en-US" sz="2400" dirty="0"/>
              <a:t>When the Creed was written most people thought that a whole pantheon of gods made the world. Some today still believe that; for others there are no divine powers at all. This clear proclamation continues to make a powerful statement.</a:t>
            </a:r>
          </a:p>
        </p:txBody>
      </p:sp>
      <p:sp>
        <p:nvSpPr>
          <p:cNvPr id="204" name="Google Shape;204;p31">
            <a:extLst>
              <a:ext uri="{FF2B5EF4-FFF2-40B4-BE49-F238E27FC236}">
                <a16:creationId xmlns:a16="http://schemas.microsoft.com/office/drawing/2014/main" id="{1FC32867-4437-B9E3-F367-3B6A82009BF8}"/>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298CFC9C-A2B9-6EB1-AC80-2CEC86229DE7}"/>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963747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1E93571E-636B-A2EC-C47C-C5B310A30980}"/>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B588FAAE-13A0-4F67-8B3E-56FD2DA7E395}"/>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EEAC80CF-1C67-E2EB-45F0-3E91BA49ECC2}"/>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God is the single, unique creator in a world that believed in gods, spirits, demiurges and more. In our more scientific times, it proclaims that reality is more than we can see, smell, taste and touch, that what we can measure and study is not all that there is. </a:t>
            </a:r>
          </a:p>
          <a:p>
            <a:pPr marL="342900" indent="-342900"/>
            <a:r>
              <a:rPr lang="en-US" sz="2400" dirty="0"/>
              <a:t>The Nicene Creed gives Christians a distinctly different perspective on ‘life, the universe and everything.’ The Creed starts in this way to establish the overarching role of God in the world and our total commitment to him. It opens us to a message that is, literally, cosmic in scale yet also intimate.</a:t>
            </a:r>
          </a:p>
        </p:txBody>
      </p:sp>
      <p:sp>
        <p:nvSpPr>
          <p:cNvPr id="204" name="Google Shape;204;p31">
            <a:extLst>
              <a:ext uri="{FF2B5EF4-FFF2-40B4-BE49-F238E27FC236}">
                <a16:creationId xmlns:a16="http://schemas.microsoft.com/office/drawing/2014/main" id="{BFE9DF1E-832D-DA5C-D463-A2CBD610A7DB}"/>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F859E951-7E49-144D-E066-0B828DB73E3B}"/>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305034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EE87BB3-81D4-184C-A463-AE7408FA7C6F}"/>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E2CA6314-70B2-91D0-F26F-063B01A9F8D3}"/>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BF78CADB-1BD1-4FF9-9A8F-F30A5C78E9C6}"/>
              </a:ext>
            </a:extLst>
          </p:cNvPr>
          <p:cNvSpPr txBox="1">
            <a:spLocks noGrp="1"/>
          </p:cNvSpPr>
          <p:nvPr>
            <p:ph type="subTitle" idx="1"/>
          </p:nvPr>
        </p:nvSpPr>
        <p:spPr>
          <a:xfrm>
            <a:off x="356341" y="729172"/>
            <a:ext cx="8787659" cy="4044554"/>
          </a:xfrm>
          <a:prstGeom prst="rect">
            <a:avLst/>
          </a:prstGeom>
        </p:spPr>
        <p:txBody>
          <a:bodyPr spcFirstLastPara="1" wrap="square" lIns="91425" tIns="91425" rIns="91425" bIns="91425" anchor="t" anchorCtr="0">
            <a:noAutofit/>
          </a:bodyPr>
          <a:lstStyle/>
          <a:p>
            <a:pPr marL="342900" indent="-342900"/>
            <a:r>
              <a:rPr lang="en-US" sz="2800" dirty="0"/>
              <a:t>How Majestic Is Your Name: For the choir director. According to the </a:t>
            </a:r>
            <a:r>
              <a:rPr lang="en-US" sz="2800" dirty="0" err="1"/>
              <a:t>Gittith</a:t>
            </a:r>
            <a:r>
              <a:rPr lang="en-US" sz="2800" dirty="0"/>
              <a:t>. A Psalm of David.</a:t>
            </a:r>
          </a:p>
          <a:p>
            <a:pPr marL="342900" indent="-342900"/>
            <a:r>
              <a:rPr lang="en-US" sz="2800" dirty="0"/>
              <a:t>Psalm 8:1 O Yahweh, our Lord, How majestic is Your name in all the earth, Who displays Your splendor above the heavens! 2 From the mouth of infants and nursing babies You have established strength because of Your adversaries, To make the enemy and the revengeful cease. 3 When I see Your heavens, the work of Your fingers, the moon and the stars, which You have established;…</a:t>
            </a:r>
          </a:p>
        </p:txBody>
      </p:sp>
      <p:sp>
        <p:nvSpPr>
          <p:cNvPr id="204" name="Google Shape;204;p31">
            <a:extLst>
              <a:ext uri="{FF2B5EF4-FFF2-40B4-BE49-F238E27FC236}">
                <a16:creationId xmlns:a16="http://schemas.microsoft.com/office/drawing/2014/main" id="{C8059BE3-E110-7DFB-3A35-A8AC1CA3F23D}"/>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D1A3580E-5B7F-2463-A53B-F704A3081549}"/>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700744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9172B83F-63E4-DA41-C999-75FCACE91087}"/>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9982E7A-D80A-B93C-5FF4-8121AA00E54C}"/>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6EB6A271-A106-1089-A122-82C392368093}"/>
              </a:ext>
            </a:extLst>
          </p:cNvPr>
          <p:cNvSpPr txBox="1">
            <a:spLocks noGrp="1"/>
          </p:cNvSpPr>
          <p:nvPr>
            <p:ph type="subTitle" idx="1"/>
          </p:nvPr>
        </p:nvSpPr>
        <p:spPr>
          <a:xfrm>
            <a:off x="356341" y="729172"/>
            <a:ext cx="8787659" cy="4044554"/>
          </a:xfrm>
          <a:prstGeom prst="rect">
            <a:avLst/>
          </a:prstGeom>
        </p:spPr>
        <p:txBody>
          <a:bodyPr spcFirstLastPara="1" wrap="square" lIns="91425" tIns="91425" rIns="91425" bIns="91425" anchor="t" anchorCtr="0">
            <a:noAutofit/>
          </a:bodyPr>
          <a:lstStyle/>
          <a:p>
            <a:pPr marL="342900" indent="-342900"/>
            <a:r>
              <a:rPr lang="en-US" sz="2700" dirty="0"/>
              <a:t>…Psalm 8:4 What is man that You remember him, and the son of man that You care for him? 5 Yet You have made him a little lower than the angels, and You crown him with glory and majesty! 6 You make him to rule over the works of Your hands; You have put all things under his feet, 7 All sheep and oxen, and also the animals of the field, 8 The birds of the heavens and the fish of the sea, whatever passes through the paths of the seas. 9 O Yahweh, our Lord, how majestic is Your name in all the earth!</a:t>
            </a:r>
          </a:p>
        </p:txBody>
      </p:sp>
      <p:sp>
        <p:nvSpPr>
          <p:cNvPr id="204" name="Google Shape;204;p31">
            <a:extLst>
              <a:ext uri="{FF2B5EF4-FFF2-40B4-BE49-F238E27FC236}">
                <a16:creationId xmlns:a16="http://schemas.microsoft.com/office/drawing/2014/main" id="{551D2747-6CA0-4776-1529-30516D71F1C7}"/>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BCB636B9-5C66-E9FC-78FE-7DD0E2FD0AD5}"/>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552100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105D9A7-4162-6070-1EBF-B77F45912583}"/>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61C7F48C-2532-EECE-9FD4-F4569670A906}"/>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316EE34B-A229-0E68-CEC7-D420E9039953}"/>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Genesis 1:1 In the beginning God created the heavens and the earth.</a:t>
            </a:r>
          </a:p>
          <a:p>
            <a:pPr marL="800100" lvl="1" indent="-342900"/>
            <a:r>
              <a:rPr lang="en-US" sz="2400" dirty="0"/>
              <a:t>Light 1:3-5</a:t>
            </a:r>
          </a:p>
          <a:p>
            <a:pPr marL="800100" lvl="1" indent="-342900"/>
            <a:r>
              <a:rPr lang="en-US" sz="2400" dirty="0"/>
              <a:t>Waters 1:6-8</a:t>
            </a:r>
          </a:p>
          <a:p>
            <a:pPr marL="800100" lvl="1" indent="-342900"/>
            <a:r>
              <a:rPr lang="en-US" sz="2400" dirty="0"/>
              <a:t>Land/Plants 1:9-10</a:t>
            </a:r>
          </a:p>
          <a:p>
            <a:pPr marL="800100" lvl="1" indent="-342900"/>
            <a:r>
              <a:rPr lang="en-US" sz="2400" dirty="0"/>
              <a:t>Celestial objects 1:14-19</a:t>
            </a:r>
          </a:p>
          <a:p>
            <a:pPr marL="800100" lvl="1" indent="-342900"/>
            <a:r>
              <a:rPr lang="en-US" sz="2400" dirty="0"/>
              <a:t>Birds/fish 1:20-23</a:t>
            </a:r>
          </a:p>
          <a:p>
            <a:pPr marL="800100" lvl="1" indent="-342900"/>
            <a:r>
              <a:rPr lang="en-US" sz="2000" dirty="0"/>
              <a:t>Land animals &amp; Man 1:24-31</a:t>
            </a:r>
          </a:p>
          <a:p>
            <a:pPr marL="342900" indent="-342900"/>
            <a:r>
              <a:rPr lang="en-US" sz="2400" dirty="0"/>
              <a:t>Job 38:4 Where were you when I laid the foundation of the earth? Tell Me, if you know understanding  </a:t>
            </a:r>
            <a:r>
              <a:rPr lang="en-US" sz="2400" dirty="0">
                <a:highlight>
                  <a:srgbClr val="800000"/>
                </a:highlight>
                <a:hlinkClick r:id="rId3"/>
              </a:rPr>
              <a:t>[whole chapter]</a:t>
            </a:r>
            <a:endParaRPr lang="en-US" sz="2400" dirty="0"/>
          </a:p>
          <a:p>
            <a:pPr marL="0" indent="0">
              <a:buNone/>
            </a:pPr>
            <a:endParaRPr lang="en-US" sz="2400" dirty="0">
              <a:highlight>
                <a:srgbClr val="800000"/>
              </a:highlight>
            </a:endParaRPr>
          </a:p>
        </p:txBody>
      </p:sp>
      <p:sp>
        <p:nvSpPr>
          <p:cNvPr id="204" name="Google Shape;204;p31">
            <a:extLst>
              <a:ext uri="{FF2B5EF4-FFF2-40B4-BE49-F238E27FC236}">
                <a16:creationId xmlns:a16="http://schemas.microsoft.com/office/drawing/2014/main" id="{B6AEC811-B5C7-E9F0-7912-D1A167603D50}"/>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F7C6B273-267F-3270-8C0F-8CD4F8C51B4D}"/>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2" name="Picture 2" descr="Day 4 Of Creation">
            <a:extLst>
              <a:ext uri="{FF2B5EF4-FFF2-40B4-BE49-F238E27FC236}">
                <a16:creationId xmlns:a16="http://schemas.microsoft.com/office/drawing/2014/main" id="{199CC53E-C0D9-B18F-AF95-23962DF17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051" y="1469598"/>
            <a:ext cx="4460198" cy="249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706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EAF8533-B391-5691-E0DC-413026A7783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92D6FB0B-166E-B1B6-61A0-08C822147806}"/>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8A7C3A0C-141B-8400-C25C-D980AF2F59EE}"/>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Psalm 139:13 For You formed my inward parts; You wove me in my mother’s womb. 14 I will give thanks to You, for I am fearfully and wonderfully made; Wonderful are Your works, and my soul knows it very well. 15 My frame was not hidden from You, when I was made in secret, and intricately woven in the depths of the earth; 16 Your eyes have seen my unshaped substance; and in Your book all of them were written the days that were formed for me, when as yet there was not one of them.</a:t>
            </a:r>
          </a:p>
        </p:txBody>
      </p:sp>
      <p:sp>
        <p:nvSpPr>
          <p:cNvPr id="204" name="Google Shape;204;p31">
            <a:extLst>
              <a:ext uri="{FF2B5EF4-FFF2-40B4-BE49-F238E27FC236}">
                <a16:creationId xmlns:a16="http://schemas.microsoft.com/office/drawing/2014/main" id="{CD0FCFFF-DE18-698B-44CF-1D1DD8CBC942}"/>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4B29A9E4-8F9F-2ACB-FB50-9E8279A1203C}"/>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1058885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65B12DA6-8E9B-7F55-8E54-2714CEC62097}"/>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885183E-B7EE-1676-3C57-2D6DD13D14F5}"/>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3B43E432-9261-00F6-D880-F4DA9331F704}"/>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Psalm 19:1 The heavens are telling of the glory of God; And the expanse is declaring the work of His hands. 2 Day to day pours forth speech, and night to night reveals knowledge. 3 There is no speech, nor are there words; Their voice is not heard. 4 Their line has gone out through all the earth, And their utterances to the end of the world. In them He has placed a tent for the sun, 5 Which is as a bridegroom coming out of his chamber; It rejoices as a strong man to run his course. 6 Its rising is from one end of the heavens, And its circuit to the other end of them;</a:t>
            </a:r>
          </a:p>
          <a:p>
            <a:pPr marL="342900" indent="-342900"/>
            <a:r>
              <a:rPr lang="en-US" sz="2400" dirty="0"/>
              <a:t>And there is nothing hidden from its heat.</a:t>
            </a:r>
          </a:p>
        </p:txBody>
      </p:sp>
      <p:sp>
        <p:nvSpPr>
          <p:cNvPr id="204" name="Google Shape;204;p31">
            <a:extLst>
              <a:ext uri="{FF2B5EF4-FFF2-40B4-BE49-F238E27FC236}">
                <a16:creationId xmlns:a16="http://schemas.microsoft.com/office/drawing/2014/main" id="{E581F7DB-B50C-D311-F801-ECCE445F8159}"/>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4A808590-B2A5-8D94-FA2C-A80F967076E8}"/>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405399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5257800" y="370637"/>
            <a:ext cx="3657500" cy="2434800"/>
          </a:xfrm>
          <a:prstGeom prst="rect">
            <a:avLst/>
          </a:prstGeom>
        </p:spPr>
        <p:txBody>
          <a:bodyPr spcFirstLastPara="1" wrap="square" lIns="91425" tIns="91425" rIns="91425" bIns="91425" anchor="t" anchorCtr="0">
            <a:noAutofit/>
          </a:bodyPr>
          <a:lstStyle/>
          <a:p>
            <a:pPr algn="ctr"/>
            <a:r>
              <a:rPr lang="en-US" dirty="0"/>
              <a:t>Famous song lyrics ♬“There was (once) a time when Christ was not” ♬</a:t>
            </a:r>
            <a:br>
              <a:rPr lang="en-US" dirty="0"/>
            </a:br>
            <a:endParaRPr dirty="0"/>
          </a:p>
        </p:txBody>
      </p:sp>
      <p:sp>
        <p:nvSpPr>
          <p:cNvPr id="222" name="Google Shape;222;p33"/>
          <p:cNvSpPr txBox="1">
            <a:spLocks noGrp="1"/>
          </p:cNvSpPr>
          <p:nvPr>
            <p:ph type="subTitle" idx="1"/>
          </p:nvPr>
        </p:nvSpPr>
        <p:spPr>
          <a:xfrm>
            <a:off x="228550" y="3819598"/>
            <a:ext cx="2659111" cy="1095300"/>
          </a:xfrm>
          <a:prstGeom prst="rect">
            <a:avLst/>
          </a:prstGeom>
        </p:spPr>
        <p:txBody>
          <a:bodyPr spcFirstLastPara="1" wrap="square" lIns="91425" tIns="91425" rIns="91425" bIns="91425" anchor="t" anchorCtr="0">
            <a:noAutofit/>
          </a:bodyPr>
          <a:lstStyle/>
          <a:p>
            <a:pPr marL="0" lvl="0" indent="0"/>
            <a:r>
              <a:rPr lang="en-US" sz="1600" dirty="0"/>
              <a:t>Began teaching contrary to Alexander’s teaching that the Father and the Son are co-eternal.</a:t>
            </a:r>
          </a:p>
        </p:txBody>
      </p:sp>
      <p:sp>
        <p:nvSpPr>
          <p:cNvPr id="223" name="Google Shape;223;p33"/>
          <p:cNvSpPr txBox="1">
            <a:spLocks noGrp="1"/>
          </p:cNvSpPr>
          <p:nvPr>
            <p:ph type="subTitle" idx="2"/>
          </p:nvPr>
        </p:nvSpPr>
        <p:spPr>
          <a:xfrm>
            <a:off x="2689187" y="3819598"/>
            <a:ext cx="1768561" cy="109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Arius thought that “begotten” meant “created” or “made.”</a:t>
            </a:r>
            <a:endParaRPr sz="1600" dirty="0"/>
          </a:p>
        </p:txBody>
      </p:sp>
      <p:sp>
        <p:nvSpPr>
          <p:cNvPr id="224" name="Google Shape;224;p33"/>
          <p:cNvSpPr txBox="1">
            <a:spLocks noGrp="1"/>
          </p:cNvSpPr>
          <p:nvPr>
            <p:ph type="subTitle" idx="3"/>
          </p:nvPr>
        </p:nvSpPr>
        <p:spPr>
          <a:xfrm>
            <a:off x="4367463" y="3819598"/>
            <a:ext cx="4547837" cy="1095300"/>
          </a:xfrm>
          <a:prstGeom prst="rect">
            <a:avLst/>
          </a:prstGeom>
        </p:spPr>
        <p:txBody>
          <a:bodyPr spcFirstLastPara="1" wrap="square" lIns="91425" tIns="91425" rIns="91425" bIns="91425" anchor="t" anchorCtr="0">
            <a:noAutofit/>
          </a:bodyPr>
          <a:lstStyle/>
          <a:p>
            <a:pPr marL="0" lvl="0" indent="0"/>
            <a:r>
              <a:rPr lang="en-US" sz="1600" dirty="0"/>
              <a:t>“Arius taught that Jesus Christ was not derived from the substance of the Father, but, as the first and highest of God’s creations, became the instrument of all the rest of creation.”</a:t>
            </a:r>
            <a:endParaRPr sz="1600" dirty="0"/>
          </a:p>
        </p:txBody>
      </p:sp>
      <p:sp>
        <p:nvSpPr>
          <p:cNvPr id="225" name="Google Shape;225;p33"/>
          <p:cNvSpPr txBox="1">
            <a:spLocks noGrp="1"/>
          </p:cNvSpPr>
          <p:nvPr>
            <p:ph type="subTitle" idx="4"/>
          </p:nvPr>
        </p:nvSpPr>
        <p:spPr>
          <a:xfrm>
            <a:off x="228550" y="3090175"/>
            <a:ext cx="2766900" cy="78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CHALLENGE</a:t>
            </a:r>
            <a:endParaRPr dirty="0"/>
          </a:p>
        </p:txBody>
      </p:sp>
      <p:sp>
        <p:nvSpPr>
          <p:cNvPr id="226" name="Google Shape;226;p33"/>
          <p:cNvSpPr txBox="1">
            <a:spLocks noGrp="1"/>
          </p:cNvSpPr>
          <p:nvPr>
            <p:ph type="subTitle" idx="5"/>
          </p:nvPr>
        </p:nvSpPr>
        <p:spPr>
          <a:xfrm>
            <a:off x="2689187" y="3090175"/>
            <a:ext cx="1383543" cy="78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BEGOTTEN</a:t>
            </a:r>
            <a:endParaRPr dirty="0"/>
          </a:p>
        </p:txBody>
      </p:sp>
      <p:sp>
        <p:nvSpPr>
          <p:cNvPr id="227" name="Google Shape;227;p33"/>
          <p:cNvSpPr txBox="1">
            <a:spLocks noGrp="1"/>
          </p:cNvSpPr>
          <p:nvPr>
            <p:ph type="subTitle" idx="6"/>
          </p:nvPr>
        </p:nvSpPr>
        <p:spPr>
          <a:xfrm>
            <a:off x="4361495" y="3090175"/>
            <a:ext cx="3483094" cy="78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CHURCH HISTORY VOLUME ONE, EVERETT FERGUSON</a:t>
            </a:r>
            <a:endParaRPr dirty="0"/>
          </a:p>
        </p:txBody>
      </p:sp>
      <p:pic>
        <p:nvPicPr>
          <p:cNvPr id="7" name="Picture 6" descr="A person with horns on head&#10;&#10;AI-generated content may be incorrect.">
            <a:extLst>
              <a:ext uri="{FF2B5EF4-FFF2-40B4-BE49-F238E27FC236}">
                <a16:creationId xmlns:a16="http://schemas.microsoft.com/office/drawing/2014/main" id="{0035DFCA-7DD7-1EE3-0012-52903BA7B9E8}"/>
              </a:ext>
            </a:extLst>
          </p:cNvPr>
          <p:cNvPicPr>
            <a:picLocks noChangeAspect="1"/>
          </p:cNvPicPr>
          <p:nvPr/>
        </p:nvPicPr>
        <p:blipFill>
          <a:blip r:embed="rId3"/>
          <a:stretch>
            <a:fillRect/>
          </a:stretch>
        </p:blipFill>
        <p:spPr>
          <a:xfrm>
            <a:off x="228550" y="450609"/>
            <a:ext cx="5173948" cy="243479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E7E2CDB-D52D-820A-AC72-BA52A124387B}"/>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B0F38556-ED7D-40D8-B12C-6EE6A6757D6D}"/>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C8E09287-4CD1-255C-EFA2-6CB0039CB953}"/>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Isaiah 42:5 Thus says the God, Yahweh, Who created the heavens and stretched them out, Who spread out the earth and its offspring, Who gives breath to the people on it, and spirit to those who walk in it…</a:t>
            </a:r>
          </a:p>
          <a:p>
            <a:pPr marL="342900" indent="-342900"/>
            <a:r>
              <a:rPr lang="en-US" sz="2400" dirty="0"/>
              <a:t>Jeremiah 23:17 ‘Ah Lord Yahweh! Behold, You have made the heavens and the earth by Your great power and by Your outstretched arm! Nothing is too difficult for You…</a:t>
            </a:r>
          </a:p>
        </p:txBody>
      </p:sp>
      <p:sp>
        <p:nvSpPr>
          <p:cNvPr id="204" name="Google Shape;204;p31">
            <a:extLst>
              <a:ext uri="{FF2B5EF4-FFF2-40B4-BE49-F238E27FC236}">
                <a16:creationId xmlns:a16="http://schemas.microsoft.com/office/drawing/2014/main" id="{19EA447A-E9A5-2586-3541-08FE313AAE45}"/>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A6065EBE-F2A2-2D52-9C25-7889AB5B7149}"/>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723870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33F1EB4-AFA3-FFB8-0EF4-3A5AB2DDEC60}"/>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21E3343-E679-7DDA-CAAF-4930A487574C}"/>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A6936DC9-E0D8-1243-4CE4-AA545C566601}"/>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000" dirty="0"/>
              <a:t>Acts 17:24 The God who made the world and all things in it, since He is Lord of heaven and earth, does not dwell in temples made with hands; 25 nor is He served by human hands, as though He needed anything, since He Himself gives to all people life and breath and all things; 26 and He made from one man every nation of mankind to inhabit all the face of the earth, having determined their appointed times and the boundaries of their habitation</a:t>
            </a:r>
          </a:p>
          <a:p>
            <a:pPr marL="342900" indent="-342900"/>
            <a:r>
              <a:rPr lang="en-US" sz="2000" dirty="0"/>
              <a:t>Romans 11:33 Oh, the depth of the riches and wisdom and knowledge of God! How unsearchable are His judgments and unfathomable His ways! 34 For who has known the mind of the Lord, or who became His counselor? 35 Or who has first given to Him that it might be repaid to him? 36 For from Him and through Him and to Him are all things. To Him be the glory forever. Amen.</a:t>
            </a:r>
          </a:p>
        </p:txBody>
      </p:sp>
      <p:sp>
        <p:nvSpPr>
          <p:cNvPr id="204" name="Google Shape;204;p31">
            <a:extLst>
              <a:ext uri="{FF2B5EF4-FFF2-40B4-BE49-F238E27FC236}">
                <a16:creationId xmlns:a16="http://schemas.microsoft.com/office/drawing/2014/main" id="{E5AA5988-CB15-B137-2615-183D8B60A8AF}"/>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DB993C96-43BB-5ABF-9383-7069FE9B5076}"/>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098597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7792DD64-D25B-E7DB-6DB4-A83ED243894A}"/>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BEDD5AC-1B43-2D2D-7C08-5202955C15FB}"/>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FAA91AAD-0626-0BAC-BA0C-4D15E5937296}"/>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Ephesians 4:6 one God and Father of all who is over all and through all and in all.</a:t>
            </a:r>
          </a:p>
          <a:p>
            <a:pPr marL="342900" indent="-342900"/>
            <a:r>
              <a:rPr lang="en-US" sz="2400" dirty="0"/>
              <a:t>Colossians 1:16 For in [Jesus] all things were created, both in the heavens and on earth, visible and invisible, whether thrones or dominions or rulers or authorities—all things have been created through Him and for Him.</a:t>
            </a:r>
          </a:p>
          <a:p>
            <a:pPr marL="342900" indent="-342900"/>
            <a:r>
              <a:rPr lang="en-US" sz="2400" dirty="0"/>
              <a:t>John 1:1 In the beginning was the Word, and the Word was with God, and the Word was God. 2 He was in the beginning with God. 3 All things came into being through Him, and apart from Him nothing came into being that has come into being. </a:t>
            </a:r>
          </a:p>
        </p:txBody>
      </p:sp>
      <p:sp>
        <p:nvSpPr>
          <p:cNvPr id="204" name="Google Shape;204;p31">
            <a:extLst>
              <a:ext uri="{FF2B5EF4-FFF2-40B4-BE49-F238E27FC236}">
                <a16:creationId xmlns:a16="http://schemas.microsoft.com/office/drawing/2014/main" id="{3790E8F9-DFD8-76FE-CA97-D023D4818537}"/>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41BD05E6-3B3E-E045-E97D-82CC002F46B3}"/>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32458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94CE7760-4CE5-FA6B-C069-63D4FA9A7632}"/>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F4EFDD39-C5A6-3800-1783-6300FC27080A}"/>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7F8BC5C0-56D5-BBD9-C03D-4D7F8FE9C7DD}"/>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1 John 3:1 See how great a love the Father has given to us, that we would be called children of God; and we are. For this reason the world does not know us, because it did not know Him. (cf. Psalm 139)</a:t>
            </a:r>
          </a:p>
          <a:p>
            <a:pPr marL="342900" indent="-342900"/>
            <a:r>
              <a:rPr lang="en-US" sz="2400" dirty="0"/>
              <a:t>Revelation 4:11 “Worthy are You, our Lord and our God, to receive glory and honor and power, for You created all things, and because of Your will they [a]existed, and were created.”</a:t>
            </a:r>
          </a:p>
        </p:txBody>
      </p:sp>
      <p:sp>
        <p:nvSpPr>
          <p:cNvPr id="204" name="Google Shape;204;p31">
            <a:extLst>
              <a:ext uri="{FF2B5EF4-FFF2-40B4-BE49-F238E27FC236}">
                <a16:creationId xmlns:a16="http://schemas.microsoft.com/office/drawing/2014/main" id="{2EA69D60-C402-00FE-B8F4-A7DFC79A8201}"/>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00781480-860D-8003-37D6-B731C84B001C}"/>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625550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24DF7D9-EC7A-FA14-F18E-888CCB0A2B1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2AD0DF84-B9DA-F252-072B-06691501628E}"/>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E161FE97-A11C-B98A-BAD2-53EABB97C156}"/>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Hebrews 11:3 By faith we understand that the worlds were prepared by the word of God, so that what is seen was not made out of things which are visible.</a:t>
            </a:r>
          </a:p>
          <a:p>
            <a:pPr marL="342900" indent="-342900"/>
            <a:r>
              <a:rPr lang="en-US" sz="2400" dirty="0"/>
              <a:t>1 Timothy 1:17 Now to the King of the ages, immortal, invisible, the only God, be honor and glory forever and ever. Amen.</a:t>
            </a:r>
          </a:p>
          <a:p>
            <a:pPr marL="342900" indent="-342900"/>
            <a:r>
              <a:rPr lang="en-US" sz="2400"/>
              <a:t>Romans 4:17 as it is written, “A father of many nations have I made you”—in the presence of Him whom he believed, even God, who gives life to the dead and calls into being that which does not exist.</a:t>
            </a:r>
            <a:endParaRPr lang="en-US" sz="2400" dirty="0"/>
          </a:p>
          <a:p>
            <a:pPr marL="342900" indent="-342900"/>
            <a:endParaRPr lang="en-US" sz="2400" dirty="0"/>
          </a:p>
        </p:txBody>
      </p:sp>
      <p:sp>
        <p:nvSpPr>
          <p:cNvPr id="204" name="Google Shape;204;p31">
            <a:extLst>
              <a:ext uri="{FF2B5EF4-FFF2-40B4-BE49-F238E27FC236}">
                <a16:creationId xmlns:a16="http://schemas.microsoft.com/office/drawing/2014/main" id="{8791FAF4-81B9-C653-406A-0A21990F540B}"/>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3ACA299B-BF6A-DD33-5D4A-F7192AF4221A}"/>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52240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75924D2F-0ED8-276C-7493-BB48BBB2AD9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DED0791A-D8C5-3FB8-E217-BA45E2C5D08A}"/>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3B91A070-18D5-05C5-C2FE-03223E8D4438}"/>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Revelation 11:17 saying, “We give You thanks, O Lord God, the Almighty, who is and who was, because You have taken Your great power and have begun to reign.</a:t>
            </a:r>
          </a:p>
          <a:p>
            <a:pPr marL="342900" indent="-342900"/>
            <a:r>
              <a:rPr lang="en-US" sz="2400" dirty="0"/>
              <a:t>Revelation 15:3 And they *sang the song of Moses, the slave of God, and the song of the Lamb, saying,</a:t>
            </a:r>
          </a:p>
          <a:p>
            <a:pPr marL="342900" indent="-342900"/>
            <a:r>
              <a:rPr lang="en-US" sz="2400" dirty="0"/>
              <a:t>“Great and marvelous are Your works,</a:t>
            </a:r>
          </a:p>
          <a:p>
            <a:pPr marL="342900" indent="-342900"/>
            <a:r>
              <a:rPr lang="en-US" sz="2400" dirty="0"/>
              <a:t>O Lord God, the Almighty;</a:t>
            </a:r>
          </a:p>
          <a:p>
            <a:pPr marL="342900" indent="-342900"/>
            <a:r>
              <a:rPr lang="en-US" sz="2400" dirty="0"/>
              <a:t>Righteous and true are Your ways,</a:t>
            </a:r>
          </a:p>
          <a:p>
            <a:pPr marL="342900" indent="-342900"/>
            <a:r>
              <a:rPr lang="en-US" sz="2400" dirty="0"/>
              <a:t>King of the nations!</a:t>
            </a:r>
          </a:p>
        </p:txBody>
      </p:sp>
      <p:sp>
        <p:nvSpPr>
          <p:cNvPr id="204" name="Google Shape;204;p31">
            <a:extLst>
              <a:ext uri="{FF2B5EF4-FFF2-40B4-BE49-F238E27FC236}">
                <a16:creationId xmlns:a16="http://schemas.microsoft.com/office/drawing/2014/main" id="{145ED38B-6EE7-8C5A-1C7F-9429E35A66CD}"/>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8BAFD683-45A4-E39C-09E0-2AE8851E8EBA}"/>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094644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D924E3F1-F8C7-4361-96CF-27A94586014F}"/>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33CC4159-532D-94E5-A61E-780F092B9B49}"/>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5119ECE6-6707-64D8-8AD7-B14E514D2B14}"/>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000" dirty="0"/>
              <a:t>Romans 1:18 For the wrath of God is revealed from heaven against all ungodliness and unrighteousness of men who suppress the truth in unrighteousness, 19 because that which is known about God is evident within them; for God made it evident to them. 20 For since the creation of the world His invisible attributes, both His eternal power and divine nature, have been clearly seen, being understood through what has been made, so that they are without excuse. 21 For even though they knew God, they did not glorify Him as God or give thanks, but they became futile in their thoughts, and their foolish heart was darkened. 22 Professing to be wise, they became fools, 23 and exchanged the glory of the incorruptible God for an image in the likeness of corruptible man and of birds and four-footed animals and crawling creatures.</a:t>
            </a:r>
          </a:p>
        </p:txBody>
      </p:sp>
      <p:sp>
        <p:nvSpPr>
          <p:cNvPr id="204" name="Google Shape;204;p31">
            <a:extLst>
              <a:ext uri="{FF2B5EF4-FFF2-40B4-BE49-F238E27FC236}">
                <a16:creationId xmlns:a16="http://schemas.microsoft.com/office/drawing/2014/main" id="{C8559860-2FA9-7133-C52C-3D48EE533033}"/>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7174145-7375-BF34-0F54-885E1959A26C}"/>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197939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idx="15"/>
          </p:nvPr>
        </p:nvSpPr>
        <p:spPr>
          <a:xfrm>
            <a:off x="338183" y="245112"/>
            <a:ext cx="3722789" cy="166496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600" dirty="0"/>
              <a:t>Emperor Constantine</a:t>
            </a:r>
            <a:endParaRPr sz="6600" dirty="0"/>
          </a:p>
        </p:txBody>
      </p:sp>
      <p:sp>
        <p:nvSpPr>
          <p:cNvPr id="234" name="Google Shape;234;p34"/>
          <p:cNvSpPr txBox="1">
            <a:spLocks noGrp="1"/>
          </p:cNvSpPr>
          <p:nvPr>
            <p:ph type="subTitle" idx="1"/>
          </p:nvPr>
        </p:nvSpPr>
        <p:spPr>
          <a:xfrm>
            <a:off x="4183245" y="245112"/>
            <a:ext cx="4771102" cy="45029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Converted to Christianity</a:t>
            </a:r>
          </a:p>
          <a:p>
            <a:pPr marL="0" lvl="0" indent="0" algn="l" rtl="0">
              <a:spcBef>
                <a:spcPts val="0"/>
              </a:spcBef>
              <a:spcAft>
                <a:spcPts val="0"/>
              </a:spcAft>
              <a:buNone/>
            </a:pPr>
            <a:endParaRPr lang="en" sz="2800" dirty="0"/>
          </a:p>
          <a:p>
            <a:pPr marL="0" lvl="0" indent="0" algn="l" rtl="0">
              <a:spcBef>
                <a:spcPts val="0"/>
              </a:spcBef>
              <a:spcAft>
                <a:spcPts val="0"/>
              </a:spcAft>
              <a:buNone/>
            </a:pPr>
            <a:r>
              <a:rPr lang="en" sz="2800" dirty="0"/>
              <a:t>Saw the theological conflict and wanted to resolve it.</a:t>
            </a:r>
          </a:p>
          <a:p>
            <a:pPr marL="0" lvl="0" indent="0" algn="l" rtl="0">
              <a:spcBef>
                <a:spcPts val="0"/>
              </a:spcBef>
              <a:spcAft>
                <a:spcPts val="0"/>
              </a:spcAft>
              <a:buNone/>
            </a:pPr>
            <a:endParaRPr lang="en" sz="2800" dirty="0"/>
          </a:p>
          <a:p>
            <a:pPr marL="0" lvl="0" indent="0" algn="l" rtl="0">
              <a:spcBef>
                <a:spcPts val="0"/>
              </a:spcBef>
              <a:spcAft>
                <a:spcPts val="0"/>
              </a:spcAft>
              <a:buNone/>
            </a:pPr>
            <a:r>
              <a:rPr lang="en" sz="2800" dirty="0"/>
              <a:t>Used his power to convene bishops from the east and the west</a:t>
            </a:r>
          </a:p>
        </p:txBody>
      </p:sp>
      <p:pic>
        <p:nvPicPr>
          <p:cNvPr id="4098" name="Picture 2" descr="Constantine the Great">
            <a:extLst>
              <a:ext uri="{FF2B5EF4-FFF2-40B4-BE49-F238E27FC236}">
                <a16:creationId xmlns:a16="http://schemas.microsoft.com/office/drawing/2014/main" id="{C5919042-AF79-779E-B5C9-B13508007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83" y="2432899"/>
            <a:ext cx="3722790" cy="1861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228450" y="101628"/>
            <a:ext cx="4247100" cy="23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COUNCIL OF</a:t>
            </a:r>
            <a:br>
              <a:rPr lang="en" dirty="0"/>
            </a:br>
            <a:r>
              <a:rPr lang="en" dirty="0"/>
              <a:t>NICAEA</a:t>
            </a:r>
            <a:endParaRPr dirty="0"/>
          </a:p>
        </p:txBody>
      </p:sp>
      <p:sp>
        <p:nvSpPr>
          <p:cNvPr id="182" name="Google Shape;182;p29"/>
          <p:cNvSpPr txBox="1">
            <a:spLocks noGrp="1"/>
          </p:cNvSpPr>
          <p:nvPr>
            <p:ph type="subTitle" idx="1"/>
          </p:nvPr>
        </p:nvSpPr>
        <p:spPr>
          <a:xfrm>
            <a:off x="208420" y="1715188"/>
            <a:ext cx="4247100" cy="2834325"/>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sz="1800" dirty="0"/>
              <a:t>In 325 Constantine calls a council at Nicaea</a:t>
            </a:r>
          </a:p>
          <a:p>
            <a:pPr marL="457200" lvl="0" indent="-317500" algn="l" rtl="0">
              <a:spcBef>
                <a:spcPts val="0"/>
              </a:spcBef>
              <a:spcAft>
                <a:spcPts val="0"/>
              </a:spcAft>
              <a:buSzPts val="1400"/>
              <a:buChar char="●"/>
            </a:pPr>
            <a:r>
              <a:rPr lang="en-US" sz="1800" dirty="0"/>
              <a:t>Historically named the Council of Nicaea</a:t>
            </a:r>
          </a:p>
          <a:p>
            <a:pPr marL="457200" lvl="0" indent="-317500" algn="l" rtl="0">
              <a:spcBef>
                <a:spcPts val="0"/>
              </a:spcBef>
              <a:spcAft>
                <a:spcPts val="0"/>
              </a:spcAft>
              <a:buSzPts val="1400"/>
              <a:buChar char="●"/>
            </a:pPr>
            <a:r>
              <a:rPr lang="en-US" sz="1800" dirty="0"/>
              <a:t>Invited Bishops from the West and the East</a:t>
            </a:r>
          </a:p>
          <a:p>
            <a:pPr marL="457200" lvl="0" indent="-317500" algn="l" rtl="0">
              <a:spcBef>
                <a:spcPts val="0"/>
              </a:spcBef>
              <a:spcAft>
                <a:spcPts val="0"/>
              </a:spcAft>
              <a:buSzPts val="1400"/>
              <a:buChar char="●"/>
            </a:pPr>
            <a:r>
              <a:rPr lang="en-US" sz="1800" dirty="0"/>
              <a:t>First Ecumenical Council</a:t>
            </a:r>
          </a:p>
          <a:p>
            <a:pPr marL="457200" lvl="0" indent="-317500" algn="l" rtl="0">
              <a:spcBef>
                <a:spcPts val="0"/>
              </a:spcBef>
              <a:spcAft>
                <a:spcPts val="0"/>
              </a:spcAft>
              <a:buSzPts val="1400"/>
              <a:buChar char="●"/>
            </a:pPr>
            <a:r>
              <a:rPr lang="en-US" sz="1800" dirty="0"/>
              <a:t>Deliberations about whether Arius taught falsehood</a:t>
            </a:r>
          </a:p>
          <a:p>
            <a:pPr marL="457200" lvl="0" indent="-317500" algn="l" rtl="0">
              <a:spcBef>
                <a:spcPts val="0"/>
              </a:spcBef>
              <a:spcAft>
                <a:spcPts val="0"/>
              </a:spcAft>
              <a:buSzPts val="1400"/>
              <a:buChar char="●"/>
            </a:pPr>
            <a:r>
              <a:rPr lang="en-US" sz="1800" dirty="0"/>
              <a:t>Athanasius vs</a:t>
            </a:r>
            <a:br>
              <a:rPr lang="en-US" sz="1800" dirty="0"/>
            </a:br>
            <a:r>
              <a:rPr lang="en-US" sz="1800" dirty="0"/>
              <a:t>Eusebius &amp; Arius</a:t>
            </a:r>
          </a:p>
          <a:p>
            <a:pPr marL="139700" lvl="0" indent="0" algn="l" rtl="0">
              <a:spcBef>
                <a:spcPts val="0"/>
              </a:spcBef>
              <a:spcAft>
                <a:spcPts val="0"/>
              </a:spcAft>
              <a:buSzPts val="1400"/>
              <a:buNone/>
            </a:pPr>
            <a:endParaRPr lang="en-US" sz="1800" dirty="0"/>
          </a:p>
        </p:txBody>
      </p:sp>
      <p:sp>
        <p:nvSpPr>
          <p:cNvPr id="184" name="Google Shape;184;p29"/>
          <p:cNvSpPr/>
          <p:nvPr/>
        </p:nvSpPr>
        <p:spPr>
          <a:xfrm rot="-299953">
            <a:off x="829254" y="825302"/>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85" name="Google Shape;185;p29"/>
          <p:cNvSpPr/>
          <p:nvPr/>
        </p:nvSpPr>
        <p:spPr>
          <a:xfrm rot="-299953">
            <a:off x="829254" y="787356"/>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9" name="Picture Placeholder 8" descr="A painting of a person seated in a circle&#10;&#10;AI-generated content may be incorrect.">
            <a:extLst>
              <a:ext uri="{FF2B5EF4-FFF2-40B4-BE49-F238E27FC236}">
                <a16:creationId xmlns:a16="http://schemas.microsoft.com/office/drawing/2014/main" id="{3FD4B15D-BA6E-3499-682C-83CAE12C0003}"/>
              </a:ext>
            </a:extLst>
          </p:cNvPr>
          <p:cNvPicPr>
            <a:picLocks noGrp="1" noChangeAspect="1"/>
          </p:cNvPicPr>
          <p:nvPr>
            <p:ph type="pic" idx="2"/>
          </p:nvPr>
        </p:nvPicPr>
        <p:blipFill>
          <a:blip r:embed="rId3"/>
          <a:srcRect t="3232" b="3232"/>
          <a:stretch>
            <a:fillRect/>
          </a:stretch>
        </p:blipFill>
        <p:spPr/>
      </p:pic>
      <p:pic>
        <p:nvPicPr>
          <p:cNvPr id="2" name="Picture Placeholder 6" descr="A person with a beard and a cross on his chest&#10;&#10;AI-generated content may be incorrect.">
            <a:extLst>
              <a:ext uri="{FF2B5EF4-FFF2-40B4-BE49-F238E27FC236}">
                <a16:creationId xmlns:a16="http://schemas.microsoft.com/office/drawing/2014/main" id="{5A42A0BD-60C5-FE35-9572-2E28E4F752F1}"/>
              </a:ext>
            </a:extLst>
          </p:cNvPr>
          <p:cNvPicPr>
            <a:picLocks noChangeAspect="1"/>
          </p:cNvPicPr>
          <p:nvPr/>
        </p:nvPicPr>
        <p:blipFill>
          <a:blip r:embed="rId4"/>
          <a:srcRect t="22259" b="22259"/>
          <a:stretch>
            <a:fillRect/>
          </a:stretch>
        </p:blipFill>
        <p:spPr>
          <a:xfrm>
            <a:off x="2762349" y="4289897"/>
            <a:ext cx="2253186" cy="62500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78DA96B-F1E6-B442-C0DE-9B58E6004802}"/>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BD4659F-C996-D7DC-6197-F222C01E3403}"/>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VERDICT</a:t>
            </a:r>
            <a:endParaRPr sz="4400" dirty="0"/>
          </a:p>
        </p:txBody>
      </p:sp>
      <p:sp>
        <p:nvSpPr>
          <p:cNvPr id="203" name="Google Shape;203;p31">
            <a:extLst>
              <a:ext uri="{FF2B5EF4-FFF2-40B4-BE49-F238E27FC236}">
                <a16:creationId xmlns:a16="http://schemas.microsoft.com/office/drawing/2014/main" id="{236BCC59-B523-A739-CA86-070ECE094A6D}"/>
              </a:ext>
            </a:extLst>
          </p:cNvPr>
          <p:cNvSpPr txBox="1">
            <a:spLocks noGrp="1"/>
          </p:cNvSpPr>
          <p:nvPr>
            <p:ph type="subTitle" idx="1"/>
          </p:nvPr>
        </p:nvSpPr>
        <p:spPr>
          <a:xfrm>
            <a:off x="108283" y="966518"/>
            <a:ext cx="8927434" cy="4016428"/>
          </a:xfrm>
          <a:prstGeom prst="rect">
            <a:avLst/>
          </a:prstGeom>
        </p:spPr>
        <p:txBody>
          <a:bodyPr spcFirstLastPara="1" wrap="square" lIns="91425" tIns="91425" rIns="91425" bIns="91425" anchor="t" anchorCtr="0">
            <a:noAutofit/>
          </a:bodyPr>
          <a:lstStyle/>
          <a:p>
            <a:pPr marL="0" indent="0">
              <a:buNone/>
            </a:pPr>
            <a:r>
              <a:rPr lang="en-US" sz="2300" dirty="0"/>
              <a:t>			Athanasius insisted that there is no place 			in Christian thought for any kind of an intermediate being between God and man, between Creator and creature. And he argues passionately that true redemption is accomplished only through God the Son, not an intermediary. The Father and Son are co-equal and co-eternal and…</a:t>
            </a:r>
          </a:p>
          <a:p>
            <a:pPr marL="0" indent="0">
              <a:buNone/>
            </a:pPr>
            <a:r>
              <a:rPr lang="en-US" sz="2300" dirty="0"/>
              <a:t>ARE </a:t>
            </a:r>
            <a:r>
              <a:rPr lang="en-US" sz="2300" dirty="0" err="1"/>
              <a:t>homoouisious</a:t>
            </a:r>
            <a:r>
              <a:rPr lang="en-US" sz="2300" dirty="0"/>
              <a:t>, “of one substance” / essence / being, but</a:t>
            </a:r>
          </a:p>
          <a:p>
            <a:pPr marL="0" indent="0">
              <a:buNone/>
            </a:pPr>
            <a:r>
              <a:rPr lang="en-US" sz="2300" dirty="0"/>
              <a:t>NOT </a:t>
            </a:r>
            <a:r>
              <a:rPr lang="en-US" sz="2300" dirty="0" err="1"/>
              <a:t>heteroousios</a:t>
            </a:r>
            <a:r>
              <a:rPr lang="en-US" sz="2300" dirty="0"/>
              <a:t> “of different substance” / essence / being, and </a:t>
            </a:r>
          </a:p>
          <a:p>
            <a:pPr marL="0" indent="0">
              <a:buNone/>
            </a:pPr>
            <a:r>
              <a:rPr lang="en-US" sz="2300" dirty="0"/>
              <a:t>NOT </a:t>
            </a:r>
            <a:r>
              <a:rPr lang="en-US" sz="2300" dirty="0" err="1"/>
              <a:t>homoiousios</a:t>
            </a:r>
            <a:r>
              <a:rPr lang="en-US" sz="2300" dirty="0"/>
              <a:t> “of similar substance” / essence / being</a:t>
            </a:r>
          </a:p>
          <a:p>
            <a:pPr marL="0" indent="0">
              <a:buNone/>
            </a:pPr>
            <a:endParaRPr lang="en-US" sz="2300" dirty="0"/>
          </a:p>
          <a:p>
            <a:pPr marL="0" indent="0">
              <a:buNone/>
            </a:pPr>
            <a:r>
              <a:rPr lang="en-US" sz="2300" dirty="0"/>
              <a:t>All but 3 agreed of the ~250 bishops attending</a:t>
            </a:r>
          </a:p>
        </p:txBody>
      </p:sp>
      <p:sp>
        <p:nvSpPr>
          <p:cNvPr id="204" name="Google Shape;204;p31">
            <a:extLst>
              <a:ext uri="{FF2B5EF4-FFF2-40B4-BE49-F238E27FC236}">
                <a16:creationId xmlns:a16="http://schemas.microsoft.com/office/drawing/2014/main" id="{ACD5B204-4D45-5F71-4109-72115BF9674F}"/>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FFED3746-EFC1-433A-E059-05A3E35EC626}"/>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2" name="Picture 2" descr="The Black Dwarf - Christ Church Midrand">
            <a:extLst>
              <a:ext uri="{FF2B5EF4-FFF2-40B4-BE49-F238E27FC236}">
                <a16:creationId xmlns:a16="http://schemas.microsoft.com/office/drawing/2014/main" id="{83CEAAD4-52D3-71D1-62E1-A7170592C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228951"/>
            <a:ext cx="2622460" cy="147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9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EE11381-C246-C541-C914-F757CC03213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FE61748-414B-1A35-CE56-644D7FBDA0FC}"/>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CREED</a:t>
            </a:r>
            <a:endParaRPr sz="4400" dirty="0"/>
          </a:p>
        </p:txBody>
      </p:sp>
      <p:sp>
        <p:nvSpPr>
          <p:cNvPr id="203" name="Google Shape;203;p31">
            <a:extLst>
              <a:ext uri="{FF2B5EF4-FFF2-40B4-BE49-F238E27FC236}">
                <a16:creationId xmlns:a16="http://schemas.microsoft.com/office/drawing/2014/main" id="{4A43A9CD-65AA-6DF6-6704-AB063AA5A1F9}"/>
              </a:ext>
            </a:extLst>
          </p:cNvPr>
          <p:cNvSpPr txBox="1">
            <a:spLocks noGrp="1"/>
          </p:cNvSpPr>
          <p:nvPr>
            <p:ph type="subTitle" idx="1"/>
          </p:nvPr>
        </p:nvSpPr>
        <p:spPr>
          <a:xfrm>
            <a:off x="3874168" y="1262518"/>
            <a:ext cx="5269832" cy="4015153"/>
          </a:xfrm>
          <a:prstGeom prst="rect">
            <a:avLst/>
          </a:prstGeom>
        </p:spPr>
        <p:txBody>
          <a:bodyPr spcFirstLastPara="1" wrap="square" lIns="91425" tIns="91425" rIns="91425" bIns="91425" anchor="t" anchorCtr="0">
            <a:noAutofit/>
          </a:bodyPr>
          <a:lstStyle/>
          <a:p>
            <a:pPr marL="342900" indent="-342900"/>
            <a:r>
              <a:rPr lang="en-US" sz="2400" dirty="0"/>
              <a:t>The overwhelming majority of Bishops condemned Arius as a heretic</a:t>
            </a:r>
          </a:p>
          <a:p>
            <a:pPr marL="342900" indent="-342900"/>
            <a:r>
              <a:rPr lang="en-US" sz="2400" dirty="0"/>
              <a:t> Anyone preaching his ideas or possessing his manuscripts may be convicted of a capital crime.</a:t>
            </a:r>
          </a:p>
          <a:p>
            <a:pPr marL="342900" indent="-342900"/>
            <a:r>
              <a:rPr lang="en-US" sz="2400" dirty="0"/>
              <a:t>Formulated an official Creed to affirm, against Arian heresy</a:t>
            </a:r>
          </a:p>
          <a:p>
            <a:pPr marL="342900" indent="-342900"/>
            <a:endParaRPr lang="en-US" sz="2400" dirty="0"/>
          </a:p>
          <a:p>
            <a:pPr marL="342900" indent="-342900"/>
            <a:r>
              <a:rPr lang="en-US" sz="2400" dirty="0"/>
              <a:t>Important to this day: Cults</a:t>
            </a:r>
          </a:p>
        </p:txBody>
      </p:sp>
      <p:sp>
        <p:nvSpPr>
          <p:cNvPr id="204" name="Google Shape;204;p31">
            <a:extLst>
              <a:ext uri="{FF2B5EF4-FFF2-40B4-BE49-F238E27FC236}">
                <a16:creationId xmlns:a16="http://schemas.microsoft.com/office/drawing/2014/main" id="{EF13FD8F-00FE-3DD6-6F15-5DFEF4B577D4}"/>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E149882B-E6CB-ACEE-9741-101F49C63CE4}"/>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4" name="Picture 4" descr="Nicene Creed - Wikipedia">
            <a:extLst>
              <a:ext uri="{FF2B5EF4-FFF2-40B4-BE49-F238E27FC236}">
                <a16:creationId xmlns:a16="http://schemas.microsoft.com/office/drawing/2014/main" id="{2A52BED4-50E5-CB2F-4BA6-17605AC32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160554"/>
            <a:ext cx="3506805" cy="475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4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F9B7430-02D1-4C34-F315-4A544479AC9D}"/>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FA82F75D-79D5-BC96-AE78-E43E4F5FF47F}"/>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1EA71E0B-9904-A77F-FA95-38677C1ED117}"/>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01A1C850-76E3-239B-1779-D19650AB2BCC}"/>
              </a:ext>
            </a:extLst>
          </p:cNvPr>
          <p:cNvSpPr txBox="1">
            <a:spLocks noGrp="1"/>
          </p:cNvSpPr>
          <p:nvPr>
            <p:ph type="ctrTitle"/>
          </p:nvPr>
        </p:nvSpPr>
        <p:spPr>
          <a:xfrm>
            <a:off x="1220019" y="150834"/>
            <a:ext cx="6930900" cy="822783"/>
          </a:xfrm>
          <a:prstGeom prst="rect">
            <a:avLst/>
          </a:prstGeom>
        </p:spPr>
        <p:txBody>
          <a:bodyPr spcFirstLastPara="1" wrap="square" lIns="91425" tIns="91425" rIns="91425" bIns="91425" anchor="t" anchorCtr="0">
            <a:noAutofit/>
          </a:bodyPr>
          <a:lstStyle/>
          <a:p>
            <a:pPr lvl="0"/>
            <a:r>
              <a:rPr lang="en-US" dirty="0"/>
              <a:t>What is a Creed?</a:t>
            </a:r>
          </a:p>
        </p:txBody>
      </p:sp>
      <p:sp>
        <p:nvSpPr>
          <p:cNvPr id="8" name="TextBox 7">
            <a:extLst>
              <a:ext uri="{FF2B5EF4-FFF2-40B4-BE49-F238E27FC236}">
                <a16:creationId xmlns:a16="http://schemas.microsoft.com/office/drawing/2014/main" id="{64A8056C-2668-BF33-820B-D9E9AECC286B}"/>
              </a:ext>
            </a:extLst>
          </p:cNvPr>
          <p:cNvSpPr txBox="1"/>
          <p:nvPr/>
        </p:nvSpPr>
        <p:spPr>
          <a:xfrm>
            <a:off x="228600" y="1017746"/>
            <a:ext cx="8525540" cy="3724096"/>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000" dirty="0">
                <a:solidFill>
                  <a:schemeClr val="bg1"/>
                </a:solidFill>
                <a:latin typeface="Instrument Sans" panose="020B0604020202020204" charset="0"/>
                <a:sym typeface="Instrument Sans"/>
              </a:rPr>
              <a:t>Credo: where we get “creed” literally means “I believe.” </a:t>
            </a:r>
            <a:endParaRPr kumimoji="0" lang="en-US" sz="2000" b="0" i="0" u="none" strike="noStrike" kern="0" cap="none" spc="0" normalizeH="0" baseline="0" noProof="0" dirty="0">
              <a:ln>
                <a:noFill/>
              </a:ln>
              <a:solidFill>
                <a:schemeClr val="bg1"/>
              </a:solidFill>
              <a:effectLst/>
              <a:uLnTx/>
              <a:uFillTx/>
              <a:latin typeface="Instrument Sans" panose="020B0604020202020204" charset="0"/>
              <a:sym typeface="Instrument Sans"/>
            </a:endParaRPr>
          </a:p>
          <a:p>
            <a:pPr marL="309245" marR="5080" indent="-285750" algn="just">
              <a:buClr>
                <a:schemeClr val="bg1"/>
              </a:buClr>
              <a:buFont typeface="Arial" panose="020B0604020202020204" pitchFamily="34" charset="0"/>
              <a:buChar char="•"/>
              <a:tabLst>
                <a:tab pos="387350" algn="l"/>
              </a:tabLst>
            </a:pPr>
            <a:r>
              <a:rPr kumimoji="0" lang="en-US" sz="2000" b="0" i="0" u="none" strike="noStrike" kern="0" cap="none" spc="0" normalizeH="0" baseline="0" noProof="0" dirty="0">
                <a:ln>
                  <a:noFill/>
                </a:ln>
                <a:solidFill>
                  <a:schemeClr val="bg1"/>
                </a:solidFill>
                <a:effectLst/>
                <a:uLnTx/>
                <a:uFillTx/>
                <a:latin typeface="Instrument Sans" panose="020B0604020202020204" charset="0"/>
                <a:sym typeface="Instrument Sans"/>
              </a:rPr>
              <a:t>Creeds are statements of belief rooted deeply in scripture</a:t>
            </a:r>
          </a:p>
          <a:p>
            <a:pPr marL="309245" marR="5080" indent="-285750" algn="just">
              <a:buClr>
                <a:schemeClr val="bg1"/>
              </a:buClr>
              <a:buFont typeface="Arial" panose="020B0604020202020204" pitchFamily="34" charset="0"/>
              <a:buChar char="•"/>
              <a:tabLst>
                <a:tab pos="387350" algn="l"/>
              </a:tabLst>
            </a:pPr>
            <a:r>
              <a:rPr kumimoji="0" lang="en-US" sz="2000" b="0" i="0" u="none" strike="noStrike" kern="0" cap="none" spc="0" normalizeH="0" baseline="0" noProof="0" dirty="0">
                <a:ln>
                  <a:noFill/>
                </a:ln>
                <a:solidFill>
                  <a:schemeClr val="bg1"/>
                </a:solidFill>
                <a:effectLst/>
                <a:uLnTx/>
                <a:uFillTx/>
                <a:latin typeface="Instrument Sans" panose="020B0604020202020204" charset="0"/>
                <a:sym typeface="Instrument Sans"/>
              </a:rPr>
              <a:t>Shareable, summary statements of Christian beliefs.</a:t>
            </a:r>
          </a:p>
          <a:p>
            <a:pPr marL="309245" marR="5080" indent="-285750" algn="just">
              <a:buClr>
                <a:schemeClr val="bg1"/>
              </a:buClr>
              <a:buFont typeface="Arial" panose="020B0604020202020204" pitchFamily="34" charset="0"/>
              <a:buChar char="•"/>
              <a:tabLst>
                <a:tab pos="387350" algn="l"/>
              </a:tabLst>
            </a:pPr>
            <a:r>
              <a:rPr kumimoji="0" lang="en-US" sz="2000" b="0" i="0" u="none" strike="noStrike" kern="0" cap="none" spc="0" normalizeH="0" baseline="0" noProof="0" dirty="0">
                <a:ln>
                  <a:noFill/>
                </a:ln>
                <a:solidFill>
                  <a:schemeClr val="bg1"/>
                </a:solidFill>
                <a:effectLst/>
                <a:uLnTx/>
                <a:uFillTx/>
                <a:latin typeface="Instrument Sans" panose="020B0604020202020204" charset="0"/>
                <a:sym typeface="Instrument Sans"/>
              </a:rPr>
              <a:t>Said aloud for us to declare and for others to hear</a:t>
            </a:r>
            <a:endParaRPr lang="en-US" sz="2000" dirty="0">
              <a:solidFill>
                <a:schemeClr val="bg1"/>
              </a:solidFill>
              <a:latin typeface="Instrument Sans" panose="020B0604020202020204" charset="0"/>
              <a:sym typeface="Instrument Sans"/>
            </a:endParaRPr>
          </a:p>
          <a:p>
            <a:pPr marL="309245" marR="5080" indent="-285750" algn="just">
              <a:buClr>
                <a:schemeClr val="bg1"/>
              </a:buClr>
              <a:buFont typeface="Arial" panose="020B0604020202020204" pitchFamily="34" charset="0"/>
              <a:buChar char="•"/>
              <a:tabLst>
                <a:tab pos="387350" algn="l"/>
              </a:tabLst>
            </a:pPr>
            <a:r>
              <a:rPr kumimoji="0" lang="en-US" sz="2000" b="0" i="0" u="none" strike="noStrike" kern="0" cap="none" spc="0" normalizeH="0" baseline="0" noProof="0" dirty="0">
                <a:ln>
                  <a:noFill/>
                </a:ln>
                <a:solidFill>
                  <a:schemeClr val="bg1"/>
                </a:solidFill>
                <a:effectLst/>
                <a:uLnTx/>
                <a:uFillTx/>
                <a:latin typeface="Instrument Sans" panose="020B0604020202020204" charset="0"/>
                <a:sym typeface="Instrument Sans"/>
              </a:rPr>
              <a:t>They are personal and individual</a:t>
            </a:r>
          </a:p>
          <a:p>
            <a:pPr marL="309245" marR="5080" indent="-285750" algn="just">
              <a:buClr>
                <a:schemeClr val="bg1"/>
              </a:buClr>
              <a:buFont typeface="Arial" panose="020B0604020202020204" pitchFamily="34" charset="0"/>
              <a:buChar char="•"/>
              <a:tabLst>
                <a:tab pos="387350" algn="l"/>
              </a:tabLst>
            </a:pPr>
            <a:r>
              <a:rPr lang="en-US" sz="2000" dirty="0">
                <a:solidFill>
                  <a:schemeClr val="bg1"/>
                </a:solidFill>
                <a:latin typeface="Instrument Sans" panose="020B0604020202020204" charset="0"/>
                <a:sym typeface="Instrument Sans"/>
              </a:rPr>
              <a:t>Also</a:t>
            </a:r>
            <a:r>
              <a:rPr kumimoji="0" lang="en-US" sz="2000" b="0" i="0" u="none" strike="noStrike" kern="0" cap="none" spc="0" normalizeH="0" baseline="0" noProof="0" dirty="0">
                <a:ln>
                  <a:noFill/>
                </a:ln>
                <a:solidFill>
                  <a:schemeClr val="bg1"/>
                </a:solidFill>
                <a:effectLst/>
                <a:uLnTx/>
                <a:uFillTx/>
                <a:latin typeface="Instrument Sans" panose="020B0604020202020204" charset="0"/>
                <a:sym typeface="Instrument Sans"/>
              </a:rPr>
              <a:t> value in the people of God confessing together (corporately) what “we believe,” too.</a:t>
            </a:r>
          </a:p>
          <a:p>
            <a:pPr marL="309245" marR="5080" indent="-285750" algn="just">
              <a:buClr>
                <a:schemeClr val="bg1"/>
              </a:buClr>
              <a:buFont typeface="Arial" panose="020B0604020202020204" pitchFamily="34" charset="0"/>
              <a:buChar char="•"/>
              <a:tabLst>
                <a:tab pos="387350" algn="l"/>
              </a:tabLst>
            </a:pPr>
            <a:r>
              <a:rPr kumimoji="0" lang="en-US" sz="2000" b="0" i="0" u="none" strike="noStrike" kern="0" cap="none" spc="0" normalizeH="0" baseline="0" noProof="0" dirty="0">
                <a:ln>
                  <a:noFill/>
                </a:ln>
                <a:solidFill>
                  <a:schemeClr val="bg1"/>
                </a:solidFill>
                <a:effectLst/>
                <a:uLnTx/>
                <a:uFillTx/>
                <a:latin typeface="Instrument Sans" panose="020B0604020202020204" charset="0"/>
                <a:sym typeface="Instrument Sans"/>
              </a:rPr>
              <a:t>Creeds are memorable and shareable because of their short lengths, allowing for biblical truths to easily pass from generation to generation (which reflects the rich, oral tradition followers of God have been doing for a long time!</a:t>
            </a:r>
          </a:p>
          <a:p>
            <a:pPr marL="309245" marR="5080" indent="-285750" algn="just">
              <a:buClr>
                <a:schemeClr val="bg1"/>
              </a:buClr>
              <a:buFont typeface="Arial" panose="020B0604020202020204" pitchFamily="34" charset="0"/>
              <a:buChar char="•"/>
              <a:tabLst>
                <a:tab pos="387350" algn="l"/>
              </a:tabLst>
            </a:pPr>
            <a:r>
              <a:rPr lang="en-US" sz="1600" dirty="0">
                <a:solidFill>
                  <a:schemeClr val="bg1"/>
                </a:solidFill>
                <a:latin typeface="Instrument Sans" panose="020B0604020202020204" charset="0"/>
                <a:sym typeface="Instrument Sans"/>
              </a:rPr>
              <a:t>Examples: </a:t>
            </a:r>
            <a:r>
              <a:rPr kumimoji="0" lang="en-US" sz="1600" b="0" i="0" u="none" strike="noStrike" kern="0" cap="none" spc="0" normalizeH="0" baseline="0" noProof="0" dirty="0">
                <a:ln>
                  <a:noFill/>
                </a:ln>
                <a:solidFill>
                  <a:schemeClr val="bg1"/>
                </a:solidFill>
                <a:effectLst/>
                <a:uLnTx/>
                <a:uFillTx/>
                <a:latin typeface="Instrument Sans" panose="020B0604020202020204" charset="0"/>
                <a:sym typeface="Instrument Sans"/>
              </a:rPr>
              <a:t>Ex 13:14-16; </a:t>
            </a:r>
            <a:r>
              <a:rPr kumimoji="0" lang="en-US" sz="1600" b="0" i="0" u="none" strike="noStrike" kern="0" cap="none" spc="0" normalizeH="0" baseline="0" noProof="0" dirty="0" err="1">
                <a:ln>
                  <a:noFill/>
                </a:ln>
                <a:solidFill>
                  <a:schemeClr val="bg1"/>
                </a:solidFill>
                <a:effectLst/>
                <a:uLnTx/>
                <a:uFillTx/>
                <a:latin typeface="Instrument Sans" panose="020B0604020202020204" charset="0"/>
                <a:sym typeface="Instrument Sans"/>
              </a:rPr>
              <a:t>Deut</a:t>
            </a:r>
            <a:r>
              <a:rPr kumimoji="0" lang="en-US" sz="1600" b="0" i="0" u="none" strike="noStrike" kern="0" cap="none" spc="0" normalizeH="0" baseline="0" noProof="0" dirty="0">
                <a:ln>
                  <a:noFill/>
                </a:ln>
                <a:solidFill>
                  <a:schemeClr val="bg1"/>
                </a:solidFill>
                <a:effectLst/>
                <a:uLnTx/>
                <a:uFillTx/>
                <a:latin typeface="Instrument Sans" panose="020B0604020202020204" charset="0"/>
                <a:sym typeface="Instrument Sans"/>
              </a:rPr>
              <a:t> 6:4-9, 20-25; I Cor 15:3-4; I Tim 4:16; II Tim 2:15-18).</a:t>
            </a:r>
          </a:p>
        </p:txBody>
      </p:sp>
    </p:spTree>
    <p:extLst>
      <p:ext uri="{BB962C8B-B14F-4D97-AF65-F5344CB8AC3E}">
        <p14:creationId xmlns:p14="http://schemas.microsoft.com/office/powerpoint/2010/main" val="343204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ADF9DB3-7055-D5C1-C173-2BC952DE878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F3DEA4F1-E7D1-5B76-BCE8-52144D4A92F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78F9FBB0-55D9-9AEA-3D6C-2E3EDC7E901A}"/>
              </a:ext>
            </a:extLst>
          </p:cNvPr>
          <p:cNvSpPr txBox="1">
            <a:spLocks noGrp="1"/>
          </p:cNvSpPr>
          <p:nvPr>
            <p:ph type="subTitle" idx="1"/>
          </p:nvPr>
        </p:nvSpPr>
        <p:spPr>
          <a:xfrm>
            <a:off x="228749" y="0"/>
            <a:ext cx="8265545" cy="5143500"/>
          </a:xfrm>
          <a:prstGeom prst="rect">
            <a:avLst/>
          </a:prstGeom>
        </p:spPr>
        <p:txBody>
          <a:bodyPr spcFirstLastPara="1" wrap="square" lIns="91425" tIns="91425" rIns="91425" bIns="91425" anchor="t" anchorCtr="0">
            <a:noAutofit/>
          </a:bodyPr>
          <a:lstStyle/>
          <a:p>
            <a:pPr marL="0" indent="0">
              <a:buNone/>
            </a:pPr>
            <a:r>
              <a:rPr lang="en-US" sz="2200" dirty="0"/>
              <a:t>	We believe in one God, the Father Almighty,</a:t>
            </a:r>
            <a:br>
              <a:rPr lang="en-US" sz="2200" dirty="0"/>
            </a:br>
            <a:r>
              <a:rPr lang="en-US" sz="2200" dirty="0"/>
              <a:t>Maker of all things visible and invisible.</a:t>
            </a:r>
          </a:p>
          <a:p>
            <a:pPr marL="0" indent="0">
              <a:buNone/>
            </a:pPr>
            <a:r>
              <a:rPr lang="en-US" sz="2200" dirty="0"/>
              <a:t>	And in one Lord Jesus Christ, the Son of God, begotten of the Father, Light of Light, very God of very God, begotten, not made, consubstantial with the Father;</a:t>
            </a:r>
          </a:p>
          <a:p>
            <a:pPr marL="0" indent="0">
              <a:buNone/>
            </a:pPr>
            <a:r>
              <a:rPr lang="en-US" sz="2200" dirty="0"/>
              <a:t>	By whom all things were made;</a:t>
            </a:r>
          </a:p>
          <a:p>
            <a:pPr marL="0" indent="0">
              <a:buNone/>
            </a:pPr>
            <a:r>
              <a:rPr lang="en-US" sz="2200" dirty="0"/>
              <a:t>	Who for us men, and for our salvation, came down and was incarnate and was made man;</a:t>
            </a:r>
          </a:p>
          <a:p>
            <a:pPr marL="0" indent="0">
              <a:buNone/>
            </a:pPr>
            <a:r>
              <a:rPr lang="en-US" sz="2200" dirty="0"/>
              <a:t>	He suffered, and the third day he rose again, ascended into heaven;</a:t>
            </a:r>
          </a:p>
          <a:p>
            <a:pPr marL="0" indent="0">
              <a:buNone/>
            </a:pPr>
            <a:r>
              <a:rPr lang="en-US" sz="2200" dirty="0"/>
              <a:t>	From thence he shall come to judge the quick and the dead.</a:t>
            </a:r>
          </a:p>
          <a:p>
            <a:pPr marL="0" indent="0">
              <a:buNone/>
            </a:pPr>
            <a:r>
              <a:rPr lang="en-US" sz="2200" dirty="0"/>
              <a:t>	And in the Holy Ghost. </a:t>
            </a:r>
          </a:p>
        </p:txBody>
      </p:sp>
      <p:sp>
        <p:nvSpPr>
          <p:cNvPr id="2" name="Google Shape;204;p31">
            <a:extLst>
              <a:ext uri="{FF2B5EF4-FFF2-40B4-BE49-F238E27FC236}">
                <a16:creationId xmlns:a16="http://schemas.microsoft.com/office/drawing/2014/main" id="{518C2B1F-C561-7B0A-7AD7-487E49536EBF}"/>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55478B6E-BC6A-DBCF-1D7C-257C4DC23DD5}"/>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4156204326"/>
      </p:ext>
    </p:extLst>
  </p:cSld>
  <p:clrMapOvr>
    <a:masterClrMapping/>
  </p:clrMapOvr>
</p:sld>
</file>

<file path=ppt/theme/theme1.xml><?xml version="1.0" encoding="utf-8"?>
<a:theme xmlns:a="http://schemas.openxmlformats.org/drawingml/2006/main" name="Church and Religion by Slidesgo">
  <a:themeElements>
    <a:clrScheme name="Simple Light">
      <a:dk1>
        <a:srgbClr val="590202"/>
      </a:dk1>
      <a:lt1>
        <a:srgbClr val="FFFDF5"/>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1654</TotalTime>
  <Words>3429</Words>
  <Application>Microsoft Office PowerPoint</Application>
  <PresentationFormat>On-screen Show (16:9)</PresentationFormat>
  <Paragraphs>171</Paragraphs>
  <Slides>36</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Instrument Sans</vt:lpstr>
      <vt:lpstr>Arial</vt:lpstr>
      <vt:lpstr>Open Sans Light</vt:lpstr>
      <vt:lpstr>Nunito Light</vt:lpstr>
      <vt:lpstr>Open Sans</vt:lpstr>
      <vt:lpstr>Instrument Serif</vt:lpstr>
      <vt:lpstr>Anaheim</vt:lpstr>
      <vt:lpstr>Bebas Neue</vt:lpstr>
      <vt:lpstr>Raleway</vt:lpstr>
      <vt:lpstr>Church and Religion by Slidesgo</vt:lpstr>
      <vt:lpstr>NICENE CREED AFTER 1700 YEARS</vt:lpstr>
      <vt:lpstr>ARIUS Pre-325</vt:lpstr>
      <vt:lpstr>Famous song lyrics ♬“There was (once) a time when Christ was not” ♬ </vt:lpstr>
      <vt:lpstr>Emperor Constantine</vt:lpstr>
      <vt:lpstr>THE COUNCIL OF NICAEA</vt:lpstr>
      <vt:lpstr>VERDICT</vt:lpstr>
      <vt:lpstr>CREED</vt:lpstr>
      <vt:lpstr>What is a Creed?</vt:lpstr>
      <vt:lpstr>THE NICENE CREED</vt:lpstr>
      <vt:lpstr>Structure of the Nicene Creed (325)</vt:lpstr>
      <vt:lpstr>01</vt:lpstr>
      <vt:lpstr>THE NICENE CREED</vt:lpstr>
      <vt:lpstr>In one God…</vt:lpstr>
      <vt:lpstr>In one God…</vt:lpstr>
      <vt:lpstr>The Father Almighty: </vt:lpstr>
      <vt:lpstr>The Father Almighty: </vt:lpstr>
      <vt:lpstr>…The Father Almighty</vt:lpstr>
      <vt:lpstr>…The Father Almighty</vt:lpstr>
      <vt:lpstr>…The Father Almighty</vt:lpstr>
      <vt:lpstr>…The Father Almighty</vt:lpstr>
      <vt:lpstr>…The Father Almighty</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lpstr>Maker of all things visible and invisible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Gonzales, Bruce A</cp:lastModifiedBy>
  <cp:revision>13</cp:revision>
  <dcterms:modified xsi:type="dcterms:W3CDTF">2025-08-21T21:23:10Z</dcterms:modified>
</cp:coreProperties>
</file>