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61" r:id="rId3"/>
    <p:sldId id="262" r:id="rId4"/>
    <p:sldId id="263" r:id="rId5"/>
    <p:sldId id="257" r:id="rId6"/>
    <p:sldId id="258" r:id="rId7"/>
    <p:sldId id="25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37" d="100"/>
          <a:sy n="37" d="100"/>
        </p:scale>
        <p:origin x="56" y="9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1D227D51-204B-ED48-AF9A-0BE9633FE04A}"/>
              </a:ext>
            </a:extLst>
          </p:cNvPr>
          <p:cNvSpPr/>
          <p:nvPr/>
        </p:nvSpPr>
        <p:spPr>
          <a:xfrm>
            <a:off x="5224243" y="1096772"/>
            <a:ext cx="6503180"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57A23F45-CDAE-8A40-8DE7-92A0BBC119B7}"/>
              </a:ext>
            </a:extLst>
          </p:cNvPr>
          <p:cNvSpPr/>
          <p:nvPr/>
        </p:nvSpPr>
        <p:spPr>
          <a:xfrm>
            <a:off x="501681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68546383-CCC4-544B-B0D8-DE78DE39BB78}"/>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5D1728-714F-2942-A0D1-82FF9419B496}"/>
              </a:ext>
            </a:extLst>
          </p:cNvPr>
          <p:cNvSpPr>
            <a:spLocks noGrp="1"/>
          </p:cNvSpPr>
          <p:nvPr>
            <p:ph type="ctrTitle"/>
          </p:nvPr>
        </p:nvSpPr>
        <p:spPr>
          <a:xfrm>
            <a:off x="797106" y="1625608"/>
            <a:ext cx="8035342" cy="2722164"/>
          </a:xfrm>
        </p:spPr>
        <p:txBody>
          <a:bodyPr anchor="b"/>
          <a:lstStyle>
            <a:lvl1pPr algn="l">
              <a:defRPr sz="8000" spc="-150"/>
            </a:lvl1pPr>
          </a:lstStyle>
          <a:p>
            <a:r>
              <a:rPr lang="en-US"/>
              <a:t>Click to edit Master title style</a:t>
            </a:r>
          </a:p>
        </p:txBody>
      </p:sp>
      <p:sp>
        <p:nvSpPr>
          <p:cNvPr id="3" name="Subtitle 2">
            <a:extLst>
              <a:ext uri="{FF2B5EF4-FFF2-40B4-BE49-F238E27FC236}">
                <a16:creationId xmlns:a16="http://schemas.microsoft.com/office/drawing/2014/main" id="{5BD072D4-1496-3347-BBF8-5879DF263BBD}"/>
              </a:ext>
            </a:extLst>
          </p:cNvPr>
          <p:cNvSpPr>
            <a:spLocks noGrp="1"/>
          </p:cNvSpPr>
          <p:nvPr>
            <p:ph type="subTitle" idx="1"/>
          </p:nvPr>
        </p:nvSpPr>
        <p:spPr>
          <a:xfrm>
            <a:off x="797106" y="4466845"/>
            <a:ext cx="8035342" cy="88290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BEFC724-B499-364B-AEB5-B6517F6AD52B}"/>
              </a:ext>
            </a:extLst>
          </p:cNvPr>
          <p:cNvSpPr>
            <a:spLocks noGrp="1"/>
          </p:cNvSpPr>
          <p:nvPr>
            <p:ph type="dt" sz="half" idx="10"/>
          </p:nvPr>
        </p:nvSpPr>
        <p:spPr>
          <a:xfrm>
            <a:off x="797105" y="5708747"/>
            <a:ext cx="3882843" cy="365125"/>
          </a:xfrm>
        </p:spPr>
        <p:txBody>
          <a:bodyPr/>
          <a:lstStyle>
            <a:lvl1pPr>
              <a:defRPr sz="1400"/>
            </a:lvl1pPr>
          </a:lstStyle>
          <a:p>
            <a:fld id="{73C3BD54-29B9-3D42-B178-776ED395AA85}" type="datetimeFigureOut">
              <a:rPr lang="en-US" smtClean="0"/>
              <a:pPr/>
              <a:t>8/31/2023</a:t>
            </a:fld>
            <a:endParaRPr lang="en-US" sz="1400"/>
          </a:p>
        </p:txBody>
      </p:sp>
      <p:sp>
        <p:nvSpPr>
          <p:cNvPr id="5" name="Footer Placeholder 4">
            <a:extLst>
              <a:ext uri="{FF2B5EF4-FFF2-40B4-BE49-F238E27FC236}">
                <a16:creationId xmlns:a16="http://schemas.microsoft.com/office/drawing/2014/main" id="{8033889C-A4E9-B24E-818F-46A1124C5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40F50F-250E-6D45-AEBC-2573FED0C310}"/>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1780099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9F6C0E12-251D-EA44-BF81-4ABDFBB94321}"/>
              </a:ext>
            </a:extLst>
          </p:cNvPr>
          <p:cNvSpPr/>
          <p:nvPr/>
        </p:nvSpPr>
        <p:spPr>
          <a:xfrm>
            <a:off x="7087169" y="1096772"/>
            <a:ext cx="4652226"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DC5FF4-095A-114E-87B6-73C7ADFF97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1E6EC9-9650-2042-8581-5B4082F941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A0800-B373-3B40-B187-30AFE44CDD1D}"/>
              </a:ext>
            </a:extLst>
          </p:cNvPr>
          <p:cNvSpPr>
            <a:spLocks noGrp="1"/>
          </p:cNvSpPr>
          <p:nvPr>
            <p:ph type="dt" sz="half" idx="10"/>
          </p:nvPr>
        </p:nvSpPr>
        <p:spPr/>
        <p:txBody>
          <a:bodyPr/>
          <a:lstStyle/>
          <a:p>
            <a:fld id="{73C3BD54-29B9-3D42-B178-776ED395AA85}" type="datetimeFigureOut">
              <a:rPr lang="en-US" smtClean="0"/>
              <a:t>8/31/2023</a:t>
            </a:fld>
            <a:endParaRPr lang="en-US"/>
          </a:p>
        </p:txBody>
      </p:sp>
      <p:sp>
        <p:nvSpPr>
          <p:cNvPr id="5" name="Footer Placeholder 4">
            <a:extLst>
              <a:ext uri="{FF2B5EF4-FFF2-40B4-BE49-F238E27FC236}">
                <a16:creationId xmlns:a16="http://schemas.microsoft.com/office/drawing/2014/main" id="{C10A4C1C-C790-B449-8C06-78E8303F94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3E620-F86B-F447-AB06-DDAB3919250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9" name="Rectangle 48">
            <a:extLst>
              <a:ext uri="{FF2B5EF4-FFF2-40B4-BE49-F238E27FC236}">
                <a16:creationId xmlns:a16="http://schemas.microsoft.com/office/drawing/2014/main" id="{80487CB5-43E0-974C-9DDC-252A8A37107F}"/>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a:extLst>
              <a:ext uri="{FF2B5EF4-FFF2-40B4-BE49-F238E27FC236}">
                <a16:creationId xmlns:a16="http://schemas.microsoft.com/office/drawing/2014/main" id="{E9CB83EF-4143-5A45-9B3A-9E70DD50253B}"/>
              </a:ext>
            </a:extLst>
          </p:cNvPr>
          <p:cNvSpPr/>
          <p:nvPr/>
        </p:nvSpPr>
        <p:spPr>
          <a:xfrm>
            <a:off x="11415183"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7593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9DF801-FF8E-6247-9065-D9304CD6093A}"/>
              </a:ext>
            </a:extLst>
          </p:cNvPr>
          <p:cNvSpPr>
            <a:spLocks noGrp="1"/>
          </p:cNvSpPr>
          <p:nvPr>
            <p:ph type="title" orient="vert"/>
          </p:nvPr>
        </p:nvSpPr>
        <p:spPr>
          <a:xfrm>
            <a:off x="9355667" y="1204722"/>
            <a:ext cx="1853360" cy="467664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0E2615-7E4D-AB47-ACE6-236D716D7D24}"/>
              </a:ext>
            </a:extLst>
          </p:cNvPr>
          <p:cNvSpPr>
            <a:spLocks noGrp="1"/>
          </p:cNvSpPr>
          <p:nvPr>
            <p:ph type="body" orient="vert" idx="1"/>
          </p:nvPr>
        </p:nvSpPr>
        <p:spPr>
          <a:xfrm>
            <a:off x="973667" y="1204722"/>
            <a:ext cx="8274047" cy="46969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1F0223-5AC9-374E-BD0C-344F67E2A85B}"/>
              </a:ext>
            </a:extLst>
          </p:cNvPr>
          <p:cNvSpPr>
            <a:spLocks noGrp="1"/>
          </p:cNvSpPr>
          <p:nvPr>
            <p:ph type="dt" sz="half" idx="10"/>
          </p:nvPr>
        </p:nvSpPr>
        <p:spPr/>
        <p:txBody>
          <a:bodyPr/>
          <a:lstStyle/>
          <a:p>
            <a:fld id="{73C3BD54-29B9-3D42-B178-776ED395AA85}" type="datetimeFigureOut">
              <a:rPr lang="en-US" smtClean="0"/>
              <a:t>8/31/2023</a:t>
            </a:fld>
            <a:endParaRPr lang="en-US"/>
          </a:p>
        </p:txBody>
      </p:sp>
      <p:sp>
        <p:nvSpPr>
          <p:cNvPr id="5" name="Footer Placeholder 4">
            <a:extLst>
              <a:ext uri="{FF2B5EF4-FFF2-40B4-BE49-F238E27FC236}">
                <a16:creationId xmlns:a16="http://schemas.microsoft.com/office/drawing/2014/main" id="{3EBEDD42-54A1-E648-8829-140EC4C57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8FDF8F-8DBC-8A47-8000-5BA35DF9F903}"/>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1" name="Rectangle 50">
            <a:extLst>
              <a:ext uri="{FF2B5EF4-FFF2-40B4-BE49-F238E27FC236}">
                <a16:creationId xmlns:a16="http://schemas.microsoft.com/office/drawing/2014/main" id="{F2CE2A98-5154-A544-BE2A-FDC0811C19A0}"/>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C4EC832-8181-5643-8A62-117E43F0E498}"/>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a:extLst>
              <a:ext uri="{FF2B5EF4-FFF2-40B4-BE49-F238E27FC236}">
                <a16:creationId xmlns:a16="http://schemas.microsoft.com/office/drawing/2014/main" id="{24AF3281-BC22-374D-A461-8B3181F600AA}"/>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2662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9F291BE0-7A7E-D04F-974F-9F4577FB2F46}"/>
              </a:ext>
            </a:extLst>
          </p:cNvPr>
          <p:cNvSpPr/>
          <p:nvPr/>
        </p:nvSpPr>
        <p:spPr>
          <a:xfrm>
            <a:off x="6163735" y="1096772"/>
            <a:ext cx="5571066"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BD33FF1F-6094-0B4A-A3E4-6B0D9283DB44}"/>
              </a:ext>
            </a:extLst>
          </p:cNvPr>
          <p:cNvSpPr/>
          <p:nvPr/>
        </p:nvSpPr>
        <p:spPr>
          <a:xfrm>
            <a:off x="11529484"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78A6D9C-C7A5-414B-8CB7-E31470D7D280}"/>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1D850E-6310-C04D-8CAC-B7FA9F332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5B7FB3-5DFC-6547-9567-C0ABE874C6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7D2DB-A7B1-204E-8416-E938952BCC83}"/>
              </a:ext>
            </a:extLst>
          </p:cNvPr>
          <p:cNvSpPr>
            <a:spLocks noGrp="1"/>
          </p:cNvSpPr>
          <p:nvPr>
            <p:ph type="dt" sz="half" idx="10"/>
          </p:nvPr>
        </p:nvSpPr>
        <p:spPr/>
        <p:txBody>
          <a:bodyPr/>
          <a:lstStyle/>
          <a:p>
            <a:fld id="{73C3BD54-29B9-3D42-B178-776ED395AA85}" type="datetimeFigureOut">
              <a:rPr lang="en-US" smtClean="0"/>
              <a:t>8/31/2023</a:t>
            </a:fld>
            <a:endParaRPr lang="en-US"/>
          </a:p>
        </p:txBody>
      </p:sp>
      <p:sp>
        <p:nvSpPr>
          <p:cNvPr id="5" name="Footer Placeholder 4">
            <a:extLst>
              <a:ext uri="{FF2B5EF4-FFF2-40B4-BE49-F238E27FC236}">
                <a16:creationId xmlns:a16="http://schemas.microsoft.com/office/drawing/2014/main" id="{FD324BA1-E2D0-1E4B-9DB3-664FE27337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AE64B2-36E4-5A4E-A78A-A629829A334F}"/>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3388403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C97F6C6D-13AE-FD40-841C-4AB96460C390}"/>
              </a:ext>
            </a:extLst>
          </p:cNvPr>
          <p:cNvSpPr/>
          <p:nvPr/>
        </p:nvSpPr>
        <p:spPr>
          <a:xfrm>
            <a:off x="4291015" y="1096772"/>
            <a:ext cx="7436404"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24E27617-2112-2342-9FF1-39F2A241CCCC}"/>
              </a:ext>
            </a:extLst>
          </p:cNvPr>
          <p:cNvSpPr/>
          <p:nvPr/>
        </p:nvSpPr>
        <p:spPr>
          <a:xfrm>
            <a:off x="408637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33CE582-7AFE-D048-B5BC-212A12A28F25}"/>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9EAEF4-E84F-CF40-B27B-01E1D2AFC96D}"/>
              </a:ext>
            </a:extLst>
          </p:cNvPr>
          <p:cNvSpPr>
            <a:spLocks noGrp="1"/>
          </p:cNvSpPr>
          <p:nvPr>
            <p:ph type="title"/>
          </p:nvPr>
        </p:nvSpPr>
        <p:spPr>
          <a:xfrm>
            <a:off x="565150" y="1881951"/>
            <a:ext cx="7335836" cy="1987707"/>
          </a:xfrm>
        </p:spPr>
        <p:txBody>
          <a:bodyPr anchor="b"/>
          <a:lstStyle>
            <a:lvl1pPr>
              <a:defRPr sz="6000" spc="-150"/>
            </a:lvl1pPr>
          </a:lstStyle>
          <a:p>
            <a:r>
              <a:rPr lang="en-US" dirty="0"/>
              <a:t>Click to edit Master title style</a:t>
            </a:r>
          </a:p>
        </p:txBody>
      </p:sp>
      <p:sp>
        <p:nvSpPr>
          <p:cNvPr id="3" name="Text Placeholder 2">
            <a:extLst>
              <a:ext uri="{FF2B5EF4-FFF2-40B4-BE49-F238E27FC236}">
                <a16:creationId xmlns:a16="http://schemas.microsoft.com/office/drawing/2014/main" id="{5287B7E1-CC48-2441-975D-F1A5412B8A49}"/>
              </a:ext>
            </a:extLst>
          </p:cNvPr>
          <p:cNvSpPr>
            <a:spLocks noGrp="1"/>
          </p:cNvSpPr>
          <p:nvPr>
            <p:ph type="body" idx="1"/>
          </p:nvPr>
        </p:nvSpPr>
        <p:spPr>
          <a:xfrm>
            <a:off x="565149" y="3869661"/>
            <a:ext cx="7335836" cy="9484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526218-1FCF-7A4D-B138-D1B1DE91A4B7}"/>
              </a:ext>
            </a:extLst>
          </p:cNvPr>
          <p:cNvSpPr>
            <a:spLocks noGrp="1"/>
          </p:cNvSpPr>
          <p:nvPr>
            <p:ph type="dt" sz="half" idx="10"/>
          </p:nvPr>
        </p:nvSpPr>
        <p:spPr/>
        <p:txBody>
          <a:bodyPr/>
          <a:lstStyle/>
          <a:p>
            <a:fld id="{73C3BD54-29B9-3D42-B178-776ED395AA85}" type="datetimeFigureOut">
              <a:rPr lang="en-US" smtClean="0"/>
              <a:t>8/31/2023</a:t>
            </a:fld>
            <a:endParaRPr lang="en-US"/>
          </a:p>
        </p:txBody>
      </p:sp>
      <p:sp>
        <p:nvSpPr>
          <p:cNvPr id="5" name="Footer Placeholder 4">
            <a:extLst>
              <a:ext uri="{FF2B5EF4-FFF2-40B4-BE49-F238E27FC236}">
                <a16:creationId xmlns:a16="http://schemas.microsoft.com/office/drawing/2014/main" id="{50984204-038C-FD4B-8E1C-0A9967BF22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359AB9-E1C6-C841-B423-FD2BB13C333F}"/>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1687347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B057A-C120-5E4E-BB74-223EB6D005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9EB7BE-6258-C84C-8242-9865D1361C9E}"/>
              </a:ext>
            </a:extLst>
          </p:cNvPr>
          <p:cNvSpPr>
            <a:spLocks noGrp="1"/>
          </p:cNvSpPr>
          <p:nvPr>
            <p:ph sz="half" idx="1"/>
          </p:nvPr>
        </p:nvSpPr>
        <p:spPr>
          <a:xfrm>
            <a:off x="565111" y="2691637"/>
            <a:ext cx="4946643" cy="3189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3D23CD-80DB-5740-AE68-76414CA31A26}"/>
              </a:ext>
            </a:extLst>
          </p:cNvPr>
          <p:cNvSpPr>
            <a:spLocks noGrp="1"/>
          </p:cNvSpPr>
          <p:nvPr>
            <p:ph sz="half" idx="2"/>
          </p:nvPr>
        </p:nvSpPr>
        <p:spPr>
          <a:xfrm>
            <a:off x="6076903" y="2691637"/>
            <a:ext cx="4946639" cy="3189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FE0921-9102-1440-B315-778888723C9D}"/>
              </a:ext>
            </a:extLst>
          </p:cNvPr>
          <p:cNvSpPr>
            <a:spLocks noGrp="1"/>
          </p:cNvSpPr>
          <p:nvPr>
            <p:ph type="dt" sz="half" idx="10"/>
          </p:nvPr>
        </p:nvSpPr>
        <p:spPr/>
        <p:txBody>
          <a:bodyPr/>
          <a:lstStyle/>
          <a:p>
            <a:fld id="{73C3BD54-29B9-3D42-B178-776ED395AA85}" type="datetimeFigureOut">
              <a:rPr lang="en-US" smtClean="0"/>
              <a:t>8/31/2023</a:t>
            </a:fld>
            <a:endParaRPr lang="en-US"/>
          </a:p>
        </p:txBody>
      </p:sp>
      <p:sp>
        <p:nvSpPr>
          <p:cNvPr id="6" name="Footer Placeholder 5">
            <a:extLst>
              <a:ext uri="{FF2B5EF4-FFF2-40B4-BE49-F238E27FC236}">
                <a16:creationId xmlns:a16="http://schemas.microsoft.com/office/drawing/2014/main" id="{24D7802F-1937-2F43-8FF4-846135D6FC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609C72-E794-4F4F-8E09-D4883EED723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0" name="Rectangle 49">
            <a:extLst>
              <a:ext uri="{FF2B5EF4-FFF2-40B4-BE49-F238E27FC236}">
                <a16:creationId xmlns:a16="http://schemas.microsoft.com/office/drawing/2014/main" id="{FFEFA3E2-0F30-664C-AAE4-DE6526B5C716}"/>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5" name="Rectangle 54">
            <a:extLst>
              <a:ext uri="{FF2B5EF4-FFF2-40B4-BE49-F238E27FC236}">
                <a16:creationId xmlns:a16="http://schemas.microsoft.com/office/drawing/2014/main" id="{0C3D7AFF-BC7E-BA41-9C64-B5F9619C0EA1}"/>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671D2311-E9B8-F041-A7B8-D5696903F22A}"/>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2497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CA91-F119-0244-888A-95539A84DD6F}"/>
              </a:ext>
            </a:extLst>
          </p:cNvPr>
          <p:cNvSpPr>
            <a:spLocks noGrp="1"/>
          </p:cNvSpPr>
          <p:nvPr>
            <p:ph type="title"/>
          </p:nvPr>
        </p:nvSpPr>
        <p:spPr>
          <a:xfrm>
            <a:off x="565110" y="1204721"/>
            <a:ext cx="8266175" cy="14447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8A3EAC-4422-D548-8D7F-E9944566FBA9}"/>
              </a:ext>
            </a:extLst>
          </p:cNvPr>
          <p:cNvSpPr>
            <a:spLocks noGrp="1"/>
          </p:cNvSpPr>
          <p:nvPr>
            <p:ph type="body" idx="1"/>
          </p:nvPr>
        </p:nvSpPr>
        <p:spPr>
          <a:xfrm>
            <a:off x="565111" y="2691638"/>
            <a:ext cx="4946644"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49140CA2-88A9-CC42-A375-8B87E47CC5F9}"/>
              </a:ext>
            </a:extLst>
          </p:cNvPr>
          <p:cNvSpPr>
            <a:spLocks noGrp="1"/>
          </p:cNvSpPr>
          <p:nvPr>
            <p:ph sz="half" idx="2"/>
          </p:nvPr>
        </p:nvSpPr>
        <p:spPr>
          <a:xfrm>
            <a:off x="565111" y="3515550"/>
            <a:ext cx="4946644" cy="2366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5F960C-714E-2E4A-8141-A88F38274E48}"/>
              </a:ext>
            </a:extLst>
          </p:cNvPr>
          <p:cNvSpPr>
            <a:spLocks noGrp="1"/>
          </p:cNvSpPr>
          <p:nvPr>
            <p:ph type="body" sz="quarter" idx="3"/>
          </p:nvPr>
        </p:nvSpPr>
        <p:spPr>
          <a:xfrm>
            <a:off x="6076866" y="2691162"/>
            <a:ext cx="4946644"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97BC24-C907-EC4B-872D-17429A657716}"/>
              </a:ext>
            </a:extLst>
          </p:cNvPr>
          <p:cNvSpPr>
            <a:spLocks noGrp="1"/>
          </p:cNvSpPr>
          <p:nvPr>
            <p:ph sz="quarter" idx="4"/>
          </p:nvPr>
        </p:nvSpPr>
        <p:spPr>
          <a:xfrm>
            <a:off x="6076866" y="3515074"/>
            <a:ext cx="4946644" cy="2366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E2A045-4283-3C47-B125-68CF3B19FB08}"/>
              </a:ext>
            </a:extLst>
          </p:cNvPr>
          <p:cNvSpPr>
            <a:spLocks noGrp="1"/>
          </p:cNvSpPr>
          <p:nvPr>
            <p:ph type="dt" sz="half" idx="10"/>
          </p:nvPr>
        </p:nvSpPr>
        <p:spPr/>
        <p:txBody>
          <a:bodyPr/>
          <a:lstStyle/>
          <a:p>
            <a:fld id="{73C3BD54-29B9-3D42-B178-776ED395AA85}" type="datetimeFigureOut">
              <a:rPr lang="en-US" smtClean="0"/>
              <a:t>8/31/2023</a:t>
            </a:fld>
            <a:endParaRPr lang="en-US"/>
          </a:p>
        </p:txBody>
      </p:sp>
      <p:sp>
        <p:nvSpPr>
          <p:cNvPr id="8" name="Footer Placeholder 7">
            <a:extLst>
              <a:ext uri="{FF2B5EF4-FFF2-40B4-BE49-F238E27FC236}">
                <a16:creationId xmlns:a16="http://schemas.microsoft.com/office/drawing/2014/main" id="{7EBC25BC-2C98-574D-BCCD-E36CAB07F2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A5C95A-7789-E042-8471-D442D9BB545F}"/>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2" name="Rectangle 51">
            <a:extLst>
              <a:ext uri="{FF2B5EF4-FFF2-40B4-BE49-F238E27FC236}">
                <a16:creationId xmlns:a16="http://schemas.microsoft.com/office/drawing/2014/main" id="{3DF1BA5B-EDD8-B648-8A3E-E2B3570B1EA0}"/>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7" name="Rectangle 56">
            <a:extLst>
              <a:ext uri="{FF2B5EF4-FFF2-40B4-BE49-F238E27FC236}">
                <a16:creationId xmlns:a16="http://schemas.microsoft.com/office/drawing/2014/main" id="{D7476360-629C-DE48-85B7-F4BE6CC457DB}"/>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ross 13">
            <a:extLst>
              <a:ext uri="{FF2B5EF4-FFF2-40B4-BE49-F238E27FC236}">
                <a16:creationId xmlns:a16="http://schemas.microsoft.com/office/drawing/2014/main" id="{C5F6C588-FC1B-3147-AFA1-CD7D76C5AEAC}"/>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9364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15401-5318-7045-8AE3-B1A99F2D82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E2F55F-EB76-AE49-B554-12B65B636A90}"/>
              </a:ext>
            </a:extLst>
          </p:cNvPr>
          <p:cNvSpPr>
            <a:spLocks noGrp="1"/>
          </p:cNvSpPr>
          <p:nvPr>
            <p:ph type="dt" sz="half" idx="10"/>
          </p:nvPr>
        </p:nvSpPr>
        <p:spPr/>
        <p:txBody>
          <a:bodyPr/>
          <a:lstStyle/>
          <a:p>
            <a:fld id="{73C3BD54-29B9-3D42-B178-776ED395AA85}" type="datetimeFigureOut">
              <a:rPr lang="en-US" smtClean="0"/>
              <a:t>8/31/2023</a:t>
            </a:fld>
            <a:endParaRPr lang="en-US"/>
          </a:p>
        </p:txBody>
      </p:sp>
      <p:sp>
        <p:nvSpPr>
          <p:cNvPr id="4" name="Footer Placeholder 3">
            <a:extLst>
              <a:ext uri="{FF2B5EF4-FFF2-40B4-BE49-F238E27FC236}">
                <a16:creationId xmlns:a16="http://schemas.microsoft.com/office/drawing/2014/main" id="{86CB6E6E-D81E-C44A-AC54-CBE0134C10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E025B9-9F46-3049-9977-0119B96D393C}"/>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8" name="Rectangle 47">
            <a:extLst>
              <a:ext uri="{FF2B5EF4-FFF2-40B4-BE49-F238E27FC236}">
                <a16:creationId xmlns:a16="http://schemas.microsoft.com/office/drawing/2014/main" id="{65760068-EADA-2B4B-9819-CF981184FAEB}"/>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1DA7622-137E-184A-A93C-8DBB10318AE6}"/>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9" name="Cross 8">
            <a:extLst>
              <a:ext uri="{FF2B5EF4-FFF2-40B4-BE49-F238E27FC236}">
                <a16:creationId xmlns:a16="http://schemas.microsoft.com/office/drawing/2014/main" id="{54FB0990-6F8D-B048-8309-19B0D1A41033}"/>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755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AF81DD-2B1F-3444-8023-DD52318FE9F6}"/>
              </a:ext>
            </a:extLst>
          </p:cNvPr>
          <p:cNvSpPr>
            <a:spLocks noGrp="1"/>
          </p:cNvSpPr>
          <p:nvPr>
            <p:ph type="dt" sz="half" idx="10"/>
          </p:nvPr>
        </p:nvSpPr>
        <p:spPr/>
        <p:txBody>
          <a:bodyPr/>
          <a:lstStyle/>
          <a:p>
            <a:fld id="{73C3BD54-29B9-3D42-B178-776ED395AA85}" type="datetimeFigureOut">
              <a:rPr lang="en-US" smtClean="0"/>
              <a:t>8/31/2023</a:t>
            </a:fld>
            <a:endParaRPr lang="en-US"/>
          </a:p>
        </p:txBody>
      </p:sp>
      <p:sp>
        <p:nvSpPr>
          <p:cNvPr id="3" name="Footer Placeholder 2">
            <a:extLst>
              <a:ext uri="{FF2B5EF4-FFF2-40B4-BE49-F238E27FC236}">
                <a16:creationId xmlns:a16="http://schemas.microsoft.com/office/drawing/2014/main" id="{36927EE3-DAA3-D948-B8FD-48417540B5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4532D4-FFBF-6C47-A6C9-D55196D91B8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7" name="Rectangle 46">
            <a:extLst>
              <a:ext uri="{FF2B5EF4-FFF2-40B4-BE49-F238E27FC236}">
                <a16:creationId xmlns:a16="http://schemas.microsoft.com/office/drawing/2014/main" id="{DB8D5541-7726-BA46-8BFA-BF6AA8D42BD7}"/>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ross 47">
            <a:extLst>
              <a:ext uri="{FF2B5EF4-FFF2-40B4-BE49-F238E27FC236}">
                <a16:creationId xmlns:a16="http://schemas.microsoft.com/office/drawing/2014/main" id="{97F434CF-7503-CE4F-8426-C312C6315AD0}"/>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EDBFB2F-FE34-E349-9484-C275FBE31614}"/>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3529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DCFD-BEE6-AC49-BABD-D8B89C3B69D0}"/>
              </a:ext>
            </a:extLst>
          </p:cNvPr>
          <p:cNvSpPr>
            <a:spLocks noGrp="1"/>
          </p:cNvSpPr>
          <p:nvPr>
            <p:ph type="title"/>
          </p:nvPr>
        </p:nvSpPr>
        <p:spPr>
          <a:xfrm>
            <a:off x="565149" y="1203800"/>
            <a:ext cx="4114800" cy="1077218"/>
          </a:xfrm>
        </p:spPr>
        <p:txBody>
          <a:bodyPr anchor="b">
            <a:normAutofit/>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431DE035-8260-4443-B1D9-A9C8D584039E}"/>
              </a:ext>
            </a:extLst>
          </p:cNvPr>
          <p:cNvSpPr>
            <a:spLocks noGrp="1"/>
          </p:cNvSpPr>
          <p:nvPr>
            <p:ph idx="1"/>
          </p:nvPr>
        </p:nvSpPr>
        <p:spPr>
          <a:xfrm>
            <a:off x="5611813" y="1508252"/>
            <a:ext cx="5606518" cy="4045881"/>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CC1AA53-7507-D04B-9B8E-6A4F7122ECA5}"/>
              </a:ext>
            </a:extLst>
          </p:cNvPr>
          <p:cNvSpPr>
            <a:spLocks noGrp="1"/>
          </p:cNvSpPr>
          <p:nvPr>
            <p:ph type="body" sz="half" idx="2"/>
          </p:nvPr>
        </p:nvSpPr>
        <p:spPr>
          <a:xfrm>
            <a:off x="565149" y="2368295"/>
            <a:ext cx="4114800" cy="3185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56E11F-3003-0745-ACAB-FAA4E676EFCD}"/>
              </a:ext>
            </a:extLst>
          </p:cNvPr>
          <p:cNvSpPr>
            <a:spLocks noGrp="1"/>
          </p:cNvSpPr>
          <p:nvPr>
            <p:ph type="dt" sz="half" idx="10"/>
          </p:nvPr>
        </p:nvSpPr>
        <p:spPr/>
        <p:txBody>
          <a:bodyPr/>
          <a:lstStyle/>
          <a:p>
            <a:fld id="{73C3BD54-29B9-3D42-B178-776ED395AA85}" type="datetimeFigureOut">
              <a:rPr lang="en-US" smtClean="0"/>
              <a:t>8/31/2023</a:t>
            </a:fld>
            <a:endParaRPr lang="en-US"/>
          </a:p>
        </p:txBody>
      </p:sp>
      <p:sp>
        <p:nvSpPr>
          <p:cNvPr id="6" name="Footer Placeholder 5">
            <a:extLst>
              <a:ext uri="{FF2B5EF4-FFF2-40B4-BE49-F238E27FC236}">
                <a16:creationId xmlns:a16="http://schemas.microsoft.com/office/drawing/2014/main" id="{92BC11A6-59AC-FE45-8A1C-9DDC00582A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D6F51E-1A94-034C-BBEE-C26A3AF0E815}"/>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0" name="Rectangle 49">
            <a:extLst>
              <a:ext uri="{FF2B5EF4-FFF2-40B4-BE49-F238E27FC236}">
                <a16:creationId xmlns:a16="http://schemas.microsoft.com/office/drawing/2014/main" id="{50B7D330-76C0-224C-9C3C-27C4D2B0DDB4}"/>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5464D55-5C51-844B-A38A-8143590FB934}"/>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FD988250-C554-DE44-B887-57D0B2AA8E37}"/>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055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86C7C-36AD-9A4E-8524-8F44E8839EA8}"/>
              </a:ext>
            </a:extLst>
          </p:cNvPr>
          <p:cNvSpPr>
            <a:spLocks noGrp="1"/>
          </p:cNvSpPr>
          <p:nvPr>
            <p:ph type="title"/>
          </p:nvPr>
        </p:nvSpPr>
        <p:spPr>
          <a:xfrm>
            <a:off x="565149" y="1203800"/>
            <a:ext cx="4114800" cy="1077218"/>
          </a:xfrm>
        </p:spPr>
        <p:txBody>
          <a:bodyPr anchor="b">
            <a:normAutofit/>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015248-4C80-3348-A8A9-6C9F5D32FCE3}"/>
              </a:ext>
            </a:extLst>
          </p:cNvPr>
          <p:cNvSpPr>
            <a:spLocks noGrp="1"/>
          </p:cNvSpPr>
          <p:nvPr>
            <p:ph type="pic" idx="1"/>
          </p:nvPr>
        </p:nvSpPr>
        <p:spPr>
          <a:xfrm>
            <a:off x="5631151" y="1096772"/>
            <a:ext cx="6096270" cy="5761228"/>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4B3083-CA16-C54A-B130-7BEE6DF9D815}"/>
              </a:ext>
            </a:extLst>
          </p:cNvPr>
          <p:cNvSpPr>
            <a:spLocks noGrp="1"/>
          </p:cNvSpPr>
          <p:nvPr>
            <p:ph type="body" sz="half" idx="2"/>
          </p:nvPr>
        </p:nvSpPr>
        <p:spPr>
          <a:xfrm>
            <a:off x="565149" y="2370666"/>
            <a:ext cx="4114800" cy="318346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3C6EB5-D7D1-E247-B9D7-D319E5AAB962}"/>
              </a:ext>
            </a:extLst>
          </p:cNvPr>
          <p:cNvSpPr>
            <a:spLocks noGrp="1"/>
          </p:cNvSpPr>
          <p:nvPr>
            <p:ph type="dt" sz="half" idx="10"/>
          </p:nvPr>
        </p:nvSpPr>
        <p:spPr/>
        <p:txBody>
          <a:bodyPr/>
          <a:lstStyle/>
          <a:p>
            <a:fld id="{73C3BD54-29B9-3D42-B178-776ED395AA85}" type="datetimeFigureOut">
              <a:rPr lang="en-US" smtClean="0"/>
              <a:t>8/31/2023</a:t>
            </a:fld>
            <a:endParaRPr lang="en-US"/>
          </a:p>
        </p:txBody>
      </p:sp>
      <p:sp>
        <p:nvSpPr>
          <p:cNvPr id="6" name="Footer Placeholder 5">
            <a:extLst>
              <a:ext uri="{FF2B5EF4-FFF2-40B4-BE49-F238E27FC236}">
                <a16:creationId xmlns:a16="http://schemas.microsoft.com/office/drawing/2014/main" id="{75FBF6CC-F5C4-9847-BADB-8B7441C8F3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63FE4-B2F5-7741-B517-533F1C98CE1B}"/>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4" name="Rectangle 53">
            <a:extLst>
              <a:ext uri="{FF2B5EF4-FFF2-40B4-BE49-F238E27FC236}">
                <a16:creationId xmlns:a16="http://schemas.microsoft.com/office/drawing/2014/main" id="{AB80A771-7D8E-0F4A-93A3-B977667D338E}"/>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2C9320FA-0E3A-2749-9085-DF30FA26F4BD}"/>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5A3DF5D0-8A2C-A049-9132-EE1EF7D014D4}"/>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2750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952BFD-D607-6845-9C7B-1C8D3B4EE760}"/>
              </a:ext>
            </a:extLst>
          </p:cNvPr>
          <p:cNvSpPr>
            <a:spLocks noGrp="1"/>
          </p:cNvSpPr>
          <p:nvPr>
            <p:ph type="title"/>
          </p:nvPr>
        </p:nvSpPr>
        <p:spPr>
          <a:xfrm>
            <a:off x="565149" y="1204721"/>
            <a:ext cx="8267296" cy="144655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EBB52FF-3B04-8245-BF0B-89C9E293362A}"/>
              </a:ext>
            </a:extLst>
          </p:cNvPr>
          <p:cNvSpPr>
            <a:spLocks noGrp="1"/>
          </p:cNvSpPr>
          <p:nvPr>
            <p:ph type="body" idx="1"/>
          </p:nvPr>
        </p:nvSpPr>
        <p:spPr>
          <a:xfrm>
            <a:off x="565150" y="2691638"/>
            <a:ext cx="8267296" cy="318858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DA99BFE-CBDD-C344-A21E-44A52F11B662}"/>
              </a:ext>
            </a:extLst>
          </p:cNvPr>
          <p:cNvSpPr>
            <a:spLocks noGrp="1"/>
          </p:cNvSpPr>
          <p:nvPr>
            <p:ph type="dt" sz="half" idx="2"/>
          </p:nvPr>
        </p:nvSpPr>
        <p:spPr>
          <a:xfrm>
            <a:off x="565149" y="5949696"/>
            <a:ext cx="4114800" cy="365125"/>
          </a:xfrm>
          <a:prstGeom prst="rect">
            <a:avLst/>
          </a:prstGeom>
        </p:spPr>
        <p:txBody>
          <a:bodyPr vert="horz" lIns="91440" tIns="45720" rIns="91440" bIns="45720" rtlCol="0" anchor="ctr" anchorCtr="0"/>
          <a:lstStyle>
            <a:lvl1pPr algn="l">
              <a:defRPr lang="en-US" sz="1050" smtClean="0">
                <a:latin typeface="+mn-lt"/>
              </a:defRPr>
            </a:lvl1pPr>
          </a:lstStyle>
          <a:p>
            <a:fld id="{73C3BD54-29B9-3D42-B178-776ED395AA85}" type="datetimeFigureOut">
              <a:rPr lang="en-US" smtClean="0"/>
              <a:pPr/>
              <a:t>8/31/2023</a:t>
            </a:fld>
            <a:endParaRPr lang="en-US" dirty="0"/>
          </a:p>
        </p:txBody>
      </p:sp>
      <p:sp>
        <p:nvSpPr>
          <p:cNvPr id="5" name="Footer Placeholder 4">
            <a:extLst>
              <a:ext uri="{FF2B5EF4-FFF2-40B4-BE49-F238E27FC236}">
                <a16:creationId xmlns:a16="http://schemas.microsoft.com/office/drawing/2014/main" id="{BDC371C0-3DCE-0743-946F-C7540DD7895F}"/>
              </a:ext>
            </a:extLst>
          </p:cNvPr>
          <p:cNvSpPr>
            <a:spLocks noGrp="1"/>
          </p:cNvSpPr>
          <p:nvPr>
            <p:ph type="ftr" sz="quarter" idx="3"/>
          </p:nvPr>
        </p:nvSpPr>
        <p:spPr>
          <a:xfrm>
            <a:off x="565150" y="543179"/>
            <a:ext cx="4114800" cy="246888"/>
          </a:xfrm>
          <a:prstGeom prst="rect">
            <a:avLst/>
          </a:prstGeom>
        </p:spPr>
        <p:txBody>
          <a:bodyPr vert="horz" lIns="91440" tIns="45720" rIns="91440" bIns="45720" rtlCol="0" anchor="ctr" anchorCtr="0"/>
          <a:lstStyle>
            <a:lvl1pPr algn="l">
              <a:defRPr lang="en-US" sz="1050">
                <a:latin typeface="+mn-lt"/>
              </a:defRPr>
            </a:lvl1pPr>
          </a:lstStyle>
          <a:p>
            <a:endParaRPr lang="en-US" dirty="0"/>
          </a:p>
        </p:txBody>
      </p:sp>
      <p:sp>
        <p:nvSpPr>
          <p:cNvPr id="6" name="Slide Number Placeholder 5">
            <a:extLst>
              <a:ext uri="{FF2B5EF4-FFF2-40B4-BE49-F238E27FC236}">
                <a16:creationId xmlns:a16="http://schemas.microsoft.com/office/drawing/2014/main" id="{E6E32ADB-4517-194F-8B4B-A9D26B3C02E3}"/>
              </a:ext>
            </a:extLst>
          </p:cNvPr>
          <p:cNvSpPr>
            <a:spLocks noGrp="1"/>
          </p:cNvSpPr>
          <p:nvPr>
            <p:ph type="sldNum" sz="quarter" idx="4"/>
          </p:nvPr>
        </p:nvSpPr>
        <p:spPr>
          <a:xfrm>
            <a:off x="10813024" y="511175"/>
            <a:ext cx="914400" cy="310896"/>
          </a:xfrm>
          <a:prstGeom prst="rect">
            <a:avLst/>
          </a:prstGeom>
        </p:spPr>
        <p:txBody>
          <a:bodyPr vert="horz" lIns="91440" tIns="45720" rIns="91440" bIns="45720" rtlCol="0" anchor="ctr"/>
          <a:lstStyle>
            <a:lvl1pPr algn="r">
              <a:defRPr sz="1400" b="0" i="0">
                <a:solidFill>
                  <a:schemeClr val="tx1"/>
                </a:solidFill>
                <a:latin typeface="+mn-lt"/>
              </a:defRPr>
            </a:lvl1pPr>
          </a:lstStyle>
          <a:p>
            <a:fld id="{86BB3423-611C-6944-BA94-F2572F362413}" type="slidenum">
              <a:rPr lang="en-US" smtClean="0"/>
              <a:pPr/>
              <a:t>‹#›</a:t>
            </a:fld>
            <a:endParaRPr lang="en-US"/>
          </a:p>
        </p:txBody>
      </p:sp>
    </p:spTree>
    <p:extLst>
      <p:ext uri="{BB962C8B-B14F-4D97-AF65-F5344CB8AC3E}">
        <p14:creationId xmlns:p14="http://schemas.microsoft.com/office/powerpoint/2010/main" val="15271444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System Font Regular"/>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System Font Regular"/>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System Font Regular"/>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System Font Regular"/>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System Font Regular"/>
        <a:buChar char="–"/>
        <a:defRPr sz="1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rkMapZB8qMk"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A2C65D-0168-1245-86C8-62A8A6F7B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5AD164-954C-4050-2ED4-A98D9F263AC6}"/>
              </a:ext>
            </a:extLst>
          </p:cNvPr>
          <p:cNvSpPr>
            <a:spLocks noGrp="1"/>
          </p:cNvSpPr>
          <p:nvPr>
            <p:ph type="ctrTitle"/>
          </p:nvPr>
        </p:nvSpPr>
        <p:spPr>
          <a:xfrm>
            <a:off x="6562614" y="1625608"/>
            <a:ext cx="4655719" cy="2722164"/>
          </a:xfrm>
        </p:spPr>
        <p:txBody>
          <a:bodyPr>
            <a:normAutofit/>
          </a:bodyPr>
          <a:lstStyle/>
          <a:p>
            <a:endParaRPr lang="en-US" dirty="0"/>
          </a:p>
        </p:txBody>
      </p:sp>
      <p:sp>
        <p:nvSpPr>
          <p:cNvPr id="3" name="Subtitle 2">
            <a:extLst>
              <a:ext uri="{FF2B5EF4-FFF2-40B4-BE49-F238E27FC236}">
                <a16:creationId xmlns:a16="http://schemas.microsoft.com/office/drawing/2014/main" id="{DC3E40D9-9985-5954-696D-4DFA479DFA0C}"/>
              </a:ext>
            </a:extLst>
          </p:cNvPr>
          <p:cNvSpPr>
            <a:spLocks noGrp="1"/>
          </p:cNvSpPr>
          <p:nvPr>
            <p:ph type="subTitle" idx="1"/>
          </p:nvPr>
        </p:nvSpPr>
        <p:spPr>
          <a:xfrm>
            <a:off x="6562614" y="4466845"/>
            <a:ext cx="4655719" cy="882904"/>
          </a:xfrm>
        </p:spPr>
        <p:txBody>
          <a:bodyPr>
            <a:normAutofit/>
          </a:bodyPr>
          <a:lstStyle/>
          <a:p>
            <a:endParaRPr lang="en-US"/>
          </a:p>
        </p:txBody>
      </p:sp>
      <p:pic>
        <p:nvPicPr>
          <p:cNvPr id="4" name="Picture 3" descr="A marble with brown and aqua colors">
            <a:extLst>
              <a:ext uri="{FF2B5EF4-FFF2-40B4-BE49-F238E27FC236}">
                <a16:creationId xmlns:a16="http://schemas.microsoft.com/office/drawing/2014/main" id="{11646CD0-8561-5347-A37A-A6B87193EE54}"/>
              </a:ext>
            </a:extLst>
          </p:cNvPr>
          <p:cNvPicPr>
            <a:picLocks noChangeAspect="1"/>
          </p:cNvPicPr>
          <p:nvPr/>
        </p:nvPicPr>
        <p:blipFill rotWithShape="1">
          <a:blip r:embed="rId2"/>
          <a:srcRect l="16190" r="21299" b="1"/>
          <a:stretch/>
        </p:blipFill>
        <p:spPr>
          <a:xfrm>
            <a:off x="20" y="10"/>
            <a:ext cx="6038037" cy="6857990"/>
          </a:xfrm>
          <a:prstGeom prst="rect">
            <a:avLst/>
          </a:prstGeom>
        </p:spPr>
      </p:pic>
      <p:sp>
        <p:nvSpPr>
          <p:cNvPr id="11" name="Cross 10">
            <a:extLst>
              <a:ext uri="{FF2B5EF4-FFF2-40B4-BE49-F238E27FC236}">
                <a16:creationId xmlns:a16="http://schemas.microsoft.com/office/drawing/2014/main" id="{12E8ED90-6D42-AE40-963A-3924EE2073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30625" y="562356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55E9273-3717-C94C-9BFF-75E87E47C4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6A76747-DCC3-96F6-0DC7-9BD9E07687AA}"/>
              </a:ext>
            </a:extLst>
          </p:cNvPr>
          <p:cNvPicPr>
            <a:picLocks noChangeAspect="1"/>
          </p:cNvPicPr>
          <p:nvPr/>
        </p:nvPicPr>
        <p:blipFill>
          <a:blip r:embed="rId3"/>
          <a:stretch>
            <a:fillRect/>
          </a:stretch>
        </p:blipFill>
        <p:spPr>
          <a:xfrm>
            <a:off x="6164830" y="1347470"/>
            <a:ext cx="5414848" cy="4002279"/>
          </a:xfrm>
          <a:prstGeom prst="rect">
            <a:avLst/>
          </a:prstGeom>
        </p:spPr>
      </p:pic>
    </p:spTree>
    <p:extLst>
      <p:ext uri="{BB962C8B-B14F-4D97-AF65-F5344CB8AC3E}">
        <p14:creationId xmlns:p14="http://schemas.microsoft.com/office/powerpoint/2010/main" val="3472755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22D5-A434-2FF8-C05F-1FA9755691F2}"/>
              </a:ext>
            </a:extLst>
          </p:cNvPr>
          <p:cNvSpPr>
            <a:spLocks noGrp="1"/>
          </p:cNvSpPr>
          <p:nvPr>
            <p:ph type="title"/>
          </p:nvPr>
        </p:nvSpPr>
        <p:spPr>
          <a:xfrm>
            <a:off x="1" y="0"/>
            <a:ext cx="11714672" cy="6858000"/>
          </a:xfrm>
        </p:spPr>
        <p:txBody>
          <a:bodyPr>
            <a:normAutofit/>
          </a:bodyPr>
          <a:lstStyle/>
          <a:p>
            <a:r>
              <a:rPr lang="en-US" sz="6000" dirty="0"/>
              <a:t>Colossians 3:16 Let the word of Christ dwell in you richly, with all wisdom teaching and admonishing one another with psalms and hymns and spiritual songs, singing with gratefulness in your hearts to God.</a:t>
            </a:r>
            <a:br>
              <a:rPr lang="en-US" sz="6000" dirty="0"/>
            </a:br>
            <a:r>
              <a:rPr lang="en-US" sz="6000" dirty="0">
                <a:hlinkClick r:id="rId2"/>
              </a:rPr>
              <a:t>My Hope is Built</a:t>
            </a:r>
            <a:endParaRPr lang="en-US" sz="6000" dirty="0"/>
          </a:p>
        </p:txBody>
      </p:sp>
    </p:spTree>
    <p:extLst>
      <p:ext uri="{BB962C8B-B14F-4D97-AF65-F5344CB8AC3E}">
        <p14:creationId xmlns:p14="http://schemas.microsoft.com/office/powerpoint/2010/main" val="1628373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22D5-A434-2FF8-C05F-1FA9755691F2}"/>
              </a:ext>
            </a:extLst>
          </p:cNvPr>
          <p:cNvSpPr>
            <a:spLocks noGrp="1"/>
          </p:cNvSpPr>
          <p:nvPr>
            <p:ph type="title"/>
          </p:nvPr>
        </p:nvSpPr>
        <p:spPr>
          <a:xfrm>
            <a:off x="4492651" y="241540"/>
            <a:ext cx="7222021" cy="6291685"/>
          </a:xfrm>
        </p:spPr>
        <p:txBody>
          <a:bodyPr>
            <a:normAutofit/>
          </a:bodyPr>
          <a:lstStyle/>
          <a:p>
            <a:endParaRPr lang="en-US" dirty="0"/>
          </a:p>
        </p:txBody>
      </p:sp>
      <p:pic>
        <p:nvPicPr>
          <p:cNvPr id="4" name="Picture 3">
            <a:extLst>
              <a:ext uri="{FF2B5EF4-FFF2-40B4-BE49-F238E27FC236}">
                <a16:creationId xmlns:a16="http://schemas.microsoft.com/office/drawing/2014/main" id="{972178FF-830F-DF6F-D5BE-C08B74613610}"/>
              </a:ext>
            </a:extLst>
          </p:cNvPr>
          <p:cNvPicPr>
            <a:picLocks noChangeAspect="1"/>
          </p:cNvPicPr>
          <p:nvPr/>
        </p:nvPicPr>
        <p:blipFill>
          <a:blip r:embed="rId2"/>
          <a:stretch>
            <a:fillRect/>
          </a:stretch>
        </p:blipFill>
        <p:spPr>
          <a:xfrm>
            <a:off x="258794" y="1635155"/>
            <a:ext cx="6445092" cy="4491212"/>
          </a:xfrm>
          <a:prstGeom prst="rect">
            <a:avLst/>
          </a:prstGeom>
        </p:spPr>
      </p:pic>
      <p:pic>
        <p:nvPicPr>
          <p:cNvPr id="5" name="Picture 4">
            <a:extLst>
              <a:ext uri="{FF2B5EF4-FFF2-40B4-BE49-F238E27FC236}">
                <a16:creationId xmlns:a16="http://schemas.microsoft.com/office/drawing/2014/main" id="{DD7AC869-2EA0-8997-84C6-75BD7CE84017}"/>
              </a:ext>
            </a:extLst>
          </p:cNvPr>
          <p:cNvPicPr>
            <a:picLocks noChangeAspect="1"/>
          </p:cNvPicPr>
          <p:nvPr/>
        </p:nvPicPr>
        <p:blipFill>
          <a:blip r:embed="rId3"/>
          <a:stretch>
            <a:fillRect/>
          </a:stretch>
        </p:blipFill>
        <p:spPr>
          <a:xfrm>
            <a:off x="1686383" y="0"/>
            <a:ext cx="7222020" cy="3639221"/>
          </a:xfrm>
          <a:prstGeom prst="rect">
            <a:avLst/>
          </a:prstGeom>
        </p:spPr>
      </p:pic>
      <p:pic>
        <p:nvPicPr>
          <p:cNvPr id="8" name="Picture 7">
            <a:extLst>
              <a:ext uri="{FF2B5EF4-FFF2-40B4-BE49-F238E27FC236}">
                <a16:creationId xmlns:a16="http://schemas.microsoft.com/office/drawing/2014/main" id="{D5C02AC0-3328-259E-D6A8-EE2BE828BE5C}"/>
              </a:ext>
            </a:extLst>
          </p:cNvPr>
          <p:cNvPicPr>
            <a:picLocks noChangeAspect="1"/>
          </p:cNvPicPr>
          <p:nvPr/>
        </p:nvPicPr>
        <p:blipFill>
          <a:blip r:embed="rId4"/>
          <a:stretch>
            <a:fillRect/>
          </a:stretch>
        </p:blipFill>
        <p:spPr>
          <a:xfrm>
            <a:off x="5896056" y="3639220"/>
            <a:ext cx="5627710" cy="2261247"/>
          </a:xfrm>
          <a:prstGeom prst="rect">
            <a:avLst/>
          </a:prstGeom>
        </p:spPr>
      </p:pic>
    </p:spTree>
    <p:extLst>
      <p:ext uri="{BB962C8B-B14F-4D97-AF65-F5344CB8AC3E}">
        <p14:creationId xmlns:p14="http://schemas.microsoft.com/office/powerpoint/2010/main" val="1724152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97CDA-8109-5042-86C5-C29A947A6D56}"/>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97EE9342-AB09-AE72-6833-2A2E7A272C21}"/>
              </a:ext>
            </a:extLst>
          </p:cNvPr>
          <p:cNvPicPr>
            <a:picLocks noChangeAspect="1"/>
          </p:cNvPicPr>
          <p:nvPr/>
        </p:nvPicPr>
        <p:blipFill>
          <a:blip r:embed="rId2"/>
          <a:stretch>
            <a:fillRect/>
          </a:stretch>
        </p:blipFill>
        <p:spPr>
          <a:xfrm>
            <a:off x="2183201" y="207034"/>
            <a:ext cx="8093145" cy="3709358"/>
          </a:xfrm>
          <a:prstGeom prst="rect">
            <a:avLst/>
          </a:prstGeom>
        </p:spPr>
      </p:pic>
      <p:pic>
        <p:nvPicPr>
          <p:cNvPr id="6" name="Picture 5">
            <a:extLst>
              <a:ext uri="{FF2B5EF4-FFF2-40B4-BE49-F238E27FC236}">
                <a16:creationId xmlns:a16="http://schemas.microsoft.com/office/drawing/2014/main" id="{52C7FC17-975C-477C-DE2A-ACAD063A7632}"/>
              </a:ext>
            </a:extLst>
          </p:cNvPr>
          <p:cNvPicPr>
            <a:picLocks noChangeAspect="1"/>
          </p:cNvPicPr>
          <p:nvPr/>
        </p:nvPicPr>
        <p:blipFill>
          <a:blip r:embed="rId3"/>
          <a:stretch>
            <a:fillRect/>
          </a:stretch>
        </p:blipFill>
        <p:spPr>
          <a:xfrm>
            <a:off x="2183201" y="3807862"/>
            <a:ext cx="8093145" cy="2068431"/>
          </a:xfrm>
          <a:prstGeom prst="rect">
            <a:avLst/>
          </a:prstGeom>
        </p:spPr>
      </p:pic>
    </p:spTree>
    <p:extLst>
      <p:ext uri="{BB962C8B-B14F-4D97-AF65-F5344CB8AC3E}">
        <p14:creationId xmlns:p14="http://schemas.microsoft.com/office/powerpoint/2010/main" val="4213816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22D5-A434-2FF8-C05F-1FA9755691F2}"/>
              </a:ext>
            </a:extLst>
          </p:cNvPr>
          <p:cNvSpPr>
            <a:spLocks noGrp="1"/>
          </p:cNvSpPr>
          <p:nvPr>
            <p:ph type="title"/>
          </p:nvPr>
        </p:nvSpPr>
        <p:spPr>
          <a:xfrm>
            <a:off x="5175849" y="241539"/>
            <a:ext cx="7016151" cy="6616461"/>
          </a:xfrm>
        </p:spPr>
        <p:txBody>
          <a:bodyPr>
            <a:normAutofit fontScale="90000"/>
          </a:bodyPr>
          <a:lstStyle/>
          <a:p>
            <a:r>
              <a:rPr lang="en-US" sz="2700" b="0" i="0" dirty="0">
                <a:effectLst/>
                <a:latin typeface="system-ui"/>
              </a:rPr>
              <a:t>1 Corinthians 10: 13 No temptation has overtaken you but such as is common to man, but God is faithful, who will not allow you to be tempted beyond what you are able, but with the temptation will provide the way of escape also, so that you will be able to endure it.</a:t>
            </a:r>
            <a:br>
              <a:rPr lang="en-US" sz="2700" b="0" i="0" dirty="0">
                <a:effectLst/>
                <a:latin typeface="system-ui"/>
              </a:rPr>
            </a:br>
            <a:br>
              <a:rPr lang="en-US" sz="2700" b="0" i="0" dirty="0">
                <a:effectLst/>
                <a:latin typeface="system-ui"/>
              </a:rPr>
            </a:br>
            <a:r>
              <a:rPr lang="en-US" sz="2700" b="0" i="0" dirty="0">
                <a:effectLst/>
                <a:latin typeface="system-ui"/>
              </a:rPr>
              <a:t>James 1:13 Let no one say when he is tempted, “I am being tempted by God”; for God cannot be tempted by evil, and He Himself does not tempt anyone. 14 But each one is tempted when he is carried away and enticed by his own lust.</a:t>
            </a:r>
            <a:br>
              <a:rPr lang="en-US" sz="2700" b="0" i="0" dirty="0">
                <a:effectLst/>
                <a:latin typeface="system-ui"/>
              </a:rPr>
            </a:br>
            <a:br>
              <a:rPr lang="en-US" sz="2700" b="0" i="0" dirty="0">
                <a:effectLst/>
                <a:latin typeface="system-ui"/>
              </a:rPr>
            </a:br>
            <a:r>
              <a:rPr lang="en-US" sz="2700" dirty="0">
                <a:latin typeface="system-ui"/>
              </a:rPr>
              <a:t>1 John 2:15 Do not love the world nor the things in the world. If anyone loves the world, the love of the Father is not in him. 16 For all that is in the world, the lust of the flesh and the lust of the eyes and the boastful pride of life, is not from the Father, but is from the world.</a:t>
            </a:r>
            <a:br>
              <a:rPr lang="en-US" sz="2700" dirty="0">
                <a:latin typeface="system-ui"/>
              </a:rPr>
            </a:br>
            <a:br>
              <a:rPr lang="en-US" sz="2700" dirty="0">
                <a:latin typeface="system-ui"/>
              </a:rPr>
            </a:br>
            <a:endParaRPr lang="en-US" dirty="0"/>
          </a:p>
        </p:txBody>
      </p:sp>
      <p:pic>
        <p:nvPicPr>
          <p:cNvPr id="5" name="Picture 4">
            <a:extLst>
              <a:ext uri="{FF2B5EF4-FFF2-40B4-BE49-F238E27FC236}">
                <a16:creationId xmlns:a16="http://schemas.microsoft.com/office/drawing/2014/main" id="{0D77AE2B-C4B3-AAD1-3FB9-7503EAC48F6B}"/>
              </a:ext>
            </a:extLst>
          </p:cNvPr>
          <p:cNvPicPr>
            <a:picLocks noChangeAspect="1"/>
          </p:cNvPicPr>
          <p:nvPr/>
        </p:nvPicPr>
        <p:blipFill>
          <a:blip r:embed="rId2"/>
          <a:stretch>
            <a:fillRect/>
          </a:stretch>
        </p:blipFill>
        <p:spPr>
          <a:xfrm>
            <a:off x="0" y="0"/>
            <a:ext cx="4958404" cy="5210355"/>
          </a:xfrm>
          <a:prstGeom prst="rect">
            <a:avLst/>
          </a:prstGeom>
        </p:spPr>
      </p:pic>
    </p:spTree>
    <p:extLst>
      <p:ext uri="{BB962C8B-B14F-4D97-AF65-F5344CB8AC3E}">
        <p14:creationId xmlns:p14="http://schemas.microsoft.com/office/powerpoint/2010/main" val="2482030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22D5-A434-2FF8-C05F-1FA9755691F2}"/>
              </a:ext>
            </a:extLst>
          </p:cNvPr>
          <p:cNvSpPr>
            <a:spLocks noGrp="1"/>
          </p:cNvSpPr>
          <p:nvPr>
            <p:ph type="title"/>
          </p:nvPr>
        </p:nvSpPr>
        <p:spPr>
          <a:xfrm>
            <a:off x="4525155" y="0"/>
            <a:ext cx="7666845" cy="6556075"/>
          </a:xfrm>
        </p:spPr>
        <p:txBody>
          <a:bodyPr>
            <a:noAutofit/>
          </a:bodyPr>
          <a:lstStyle/>
          <a:p>
            <a:r>
              <a:rPr lang="en-US" sz="2800" b="0" i="0" dirty="0">
                <a:solidFill>
                  <a:srgbClr val="000000"/>
                </a:solidFill>
                <a:effectLst/>
                <a:latin typeface="system-ui"/>
              </a:rPr>
              <a:t>1 Peter 5:8 Be of sober spirit, be watchful. Your adversary, the devil, prowls around like a roaring lion, seeking someone to devour.</a:t>
            </a:r>
            <a:br>
              <a:rPr lang="en-US" sz="2800" b="0" i="0" dirty="0">
                <a:solidFill>
                  <a:srgbClr val="000000"/>
                </a:solidFill>
                <a:effectLst/>
                <a:latin typeface="system-ui"/>
              </a:rPr>
            </a:br>
            <a:br>
              <a:rPr lang="en-US" sz="2800" b="0" i="0" dirty="0">
                <a:solidFill>
                  <a:srgbClr val="000000"/>
                </a:solidFill>
                <a:effectLst/>
                <a:latin typeface="system-ui"/>
              </a:rPr>
            </a:br>
            <a:r>
              <a:rPr lang="en-US" sz="2800" b="0" i="0" dirty="0">
                <a:solidFill>
                  <a:srgbClr val="000000"/>
                </a:solidFill>
                <a:effectLst/>
                <a:latin typeface="system-ui"/>
              </a:rPr>
              <a:t>2 Thessalonians 3:3 But the Lord is faithful, who will strengthen and guard you from the evil one.</a:t>
            </a:r>
            <a:br>
              <a:rPr lang="en-US" sz="2800" b="0" i="0" dirty="0">
                <a:solidFill>
                  <a:srgbClr val="000000"/>
                </a:solidFill>
                <a:effectLst/>
                <a:latin typeface="system-ui"/>
              </a:rPr>
            </a:br>
            <a:br>
              <a:rPr lang="en-US" sz="2800" b="0" i="0" dirty="0">
                <a:solidFill>
                  <a:srgbClr val="000000"/>
                </a:solidFill>
                <a:effectLst/>
                <a:latin typeface="system-ui"/>
              </a:rPr>
            </a:br>
            <a:r>
              <a:rPr lang="en-US" sz="2800" b="0" i="0" dirty="0">
                <a:solidFill>
                  <a:srgbClr val="000000"/>
                </a:solidFill>
                <a:effectLst/>
                <a:latin typeface="system-ui"/>
              </a:rPr>
              <a:t>Hebrews 4:15 For we do not have a high priest who cannot sympathize with our weaknesses, but One who has been tempted in all things like we are, yet without sin.</a:t>
            </a:r>
            <a:br>
              <a:rPr lang="en-US" sz="2800" b="0" i="0" dirty="0">
                <a:solidFill>
                  <a:srgbClr val="000000"/>
                </a:solidFill>
                <a:effectLst/>
                <a:latin typeface="system-ui"/>
              </a:rPr>
            </a:br>
            <a:br>
              <a:rPr lang="en-US" sz="2800" b="0" i="0" dirty="0">
                <a:solidFill>
                  <a:srgbClr val="000000"/>
                </a:solidFill>
                <a:effectLst/>
                <a:latin typeface="system-ui"/>
              </a:rPr>
            </a:br>
            <a:r>
              <a:rPr lang="en-US" sz="2800" b="0" i="0" dirty="0">
                <a:solidFill>
                  <a:srgbClr val="000000"/>
                </a:solidFill>
                <a:effectLst/>
                <a:latin typeface="system-ui"/>
              </a:rPr>
              <a:t>Matthew 6:9 “Pray, then, in this way: ‘Our Father who is in heaven, Hallowed be Your name.</a:t>
            </a:r>
            <a:endParaRPr lang="en-US" sz="2800" dirty="0"/>
          </a:p>
        </p:txBody>
      </p:sp>
      <p:pic>
        <p:nvPicPr>
          <p:cNvPr id="4" name="Picture 3">
            <a:extLst>
              <a:ext uri="{FF2B5EF4-FFF2-40B4-BE49-F238E27FC236}">
                <a16:creationId xmlns:a16="http://schemas.microsoft.com/office/drawing/2014/main" id="{7DCDEE34-0020-EF65-DD6B-ED670CD296B3}"/>
              </a:ext>
            </a:extLst>
          </p:cNvPr>
          <p:cNvPicPr>
            <a:picLocks noChangeAspect="1"/>
          </p:cNvPicPr>
          <p:nvPr/>
        </p:nvPicPr>
        <p:blipFill>
          <a:blip r:embed="rId2"/>
          <a:stretch>
            <a:fillRect/>
          </a:stretch>
        </p:blipFill>
        <p:spPr>
          <a:xfrm>
            <a:off x="88167" y="0"/>
            <a:ext cx="4436988" cy="6858000"/>
          </a:xfrm>
          <a:prstGeom prst="rect">
            <a:avLst/>
          </a:prstGeom>
        </p:spPr>
      </p:pic>
    </p:spTree>
    <p:extLst>
      <p:ext uri="{BB962C8B-B14F-4D97-AF65-F5344CB8AC3E}">
        <p14:creationId xmlns:p14="http://schemas.microsoft.com/office/powerpoint/2010/main" val="1347602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22D5-A434-2FF8-C05F-1FA9755691F2}"/>
              </a:ext>
            </a:extLst>
          </p:cNvPr>
          <p:cNvSpPr>
            <a:spLocks noGrp="1"/>
          </p:cNvSpPr>
          <p:nvPr>
            <p:ph type="title"/>
          </p:nvPr>
        </p:nvSpPr>
        <p:spPr>
          <a:xfrm>
            <a:off x="4459334" y="224287"/>
            <a:ext cx="7342791" cy="6471325"/>
          </a:xfrm>
        </p:spPr>
        <p:txBody>
          <a:bodyPr>
            <a:noAutofit/>
          </a:bodyPr>
          <a:lstStyle/>
          <a:p>
            <a:r>
              <a:rPr lang="en-US" sz="2500" b="0" i="0" dirty="0">
                <a:solidFill>
                  <a:srgbClr val="000000"/>
                </a:solidFill>
                <a:effectLst/>
                <a:latin typeface="system-ui"/>
              </a:rPr>
              <a:t>Psalm 119:9 How can a young man keep his way pure? By keeping it according to Your word… 11 Your word I have treasured in my heart, That I may not sin against You.</a:t>
            </a:r>
            <a:br>
              <a:rPr lang="en-US" sz="2500" b="0" i="0" dirty="0">
                <a:solidFill>
                  <a:srgbClr val="000000"/>
                </a:solidFill>
                <a:effectLst/>
                <a:latin typeface="system-ui"/>
              </a:rPr>
            </a:br>
            <a:br>
              <a:rPr lang="en-US" sz="2500" b="0" i="0" dirty="0">
                <a:solidFill>
                  <a:srgbClr val="000000"/>
                </a:solidFill>
                <a:effectLst/>
                <a:latin typeface="system-ui"/>
              </a:rPr>
            </a:br>
            <a:r>
              <a:rPr lang="en-US" sz="2500" b="0" i="0" dirty="0">
                <a:solidFill>
                  <a:srgbClr val="000000"/>
                </a:solidFill>
                <a:effectLst/>
                <a:latin typeface="system-ui"/>
              </a:rPr>
              <a:t>1 John 5:4 For everything that has been born of God overcomes the world; and this is the overcoming that has overcome the world—our faith. 5 Who is the one who overcomes the world, but he who believes that Jesus is the Son of God?</a:t>
            </a:r>
            <a:br>
              <a:rPr lang="en-US" sz="2500" b="0" i="0" dirty="0">
                <a:solidFill>
                  <a:srgbClr val="000000"/>
                </a:solidFill>
                <a:effectLst/>
                <a:latin typeface="system-ui"/>
              </a:rPr>
            </a:br>
            <a:br>
              <a:rPr lang="en-US" sz="2500" b="0" i="0" dirty="0">
                <a:solidFill>
                  <a:srgbClr val="000000"/>
                </a:solidFill>
                <a:effectLst/>
                <a:latin typeface="system-ui"/>
              </a:rPr>
            </a:br>
            <a:r>
              <a:rPr lang="en-US" sz="2500" b="0" i="0" dirty="0">
                <a:solidFill>
                  <a:srgbClr val="000000"/>
                </a:solidFill>
                <a:effectLst/>
                <a:latin typeface="system-ui"/>
              </a:rPr>
              <a:t>Hebrews 4:16 Therefore let us draw near with confidence to the throne of grace, so that we may receive mercy and find grace to help in time of need.</a:t>
            </a:r>
            <a:br>
              <a:rPr lang="en-US" sz="2500" b="0" i="0" dirty="0">
                <a:solidFill>
                  <a:srgbClr val="000000"/>
                </a:solidFill>
                <a:effectLst/>
                <a:latin typeface="system-ui"/>
              </a:rPr>
            </a:br>
            <a:br>
              <a:rPr lang="en-US" sz="2500" b="0" i="0" dirty="0">
                <a:solidFill>
                  <a:srgbClr val="000000"/>
                </a:solidFill>
                <a:effectLst/>
                <a:latin typeface="system-ui"/>
              </a:rPr>
            </a:br>
            <a:r>
              <a:rPr lang="en-US" sz="2500" dirty="0">
                <a:solidFill>
                  <a:srgbClr val="000000"/>
                </a:solidFill>
                <a:latin typeface="system-ui"/>
              </a:rPr>
              <a:t>James 4:7 Be subject therefore to God. Resist the devil and he will flee from you.</a:t>
            </a:r>
            <a:endParaRPr lang="en-US" sz="2500" dirty="0"/>
          </a:p>
        </p:txBody>
      </p:sp>
      <p:pic>
        <p:nvPicPr>
          <p:cNvPr id="4" name="Picture 3">
            <a:extLst>
              <a:ext uri="{FF2B5EF4-FFF2-40B4-BE49-F238E27FC236}">
                <a16:creationId xmlns:a16="http://schemas.microsoft.com/office/drawing/2014/main" id="{694BBB44-95FA-F037-7B91-0327DF221D90}"/>
              </a:ext>
            </a:extLst>
          </p:cNvPr>
          <p:cNvPicPr>
            <a:picLocks noChangeAspect="1"/>
          </p:cNvPicPr>
          <p:nvPr/>
        </p:nvPicPr>
        <p:blipFill>
          <a:blip r:embed="rId2"/>
          <a:stretch>
            <a:fillRect/>
          </a:stretch>
        </p:blipFill>
        <p:spPr>
          <a:xfrm>
            <a:off x="-1" y="0"/>
            <a:ext cx="4459335" cy="6858000"/>
          </a:xfrm>
          <a:prstGeom prst="rect">
            <a:avLst/>
          </a:prstGeom>
        </p:spPr>
      </p:pic>
    </p:spTree>
    <p:extLst>
      <p:ext uri="{BB962C8B-B14F-4D97-AF65-F5344CB8AC3E}">
        <p14:creationId xmlns:p14="http://schemas.microsoft.com/office/powerpoint/2010/main" val="2284470055"/>
      </p:ext>
    </p:extLst>
  </p:cSld>
  <p:clrMapOvr>
    <a:masterClrMapping/>
  </p:clrMapOvr>
</p:sld>
</file>

<file path=ppt/theme/theme1.xml><?xml version="1.0" encoding="utf-8"?>
<a:theme xmlns:a="http://schemas.openxmlformats.org/drawingml/2006/main" name="MadridVTI">
  <a:themeElements>
    <a:clrScheme name="AnalogousFromLightSeedRightStep">
      <a:dk1>
        <a:srgbClr val="000000"/>
      </a:dk1>
      <a:lt1>
        <a:srgbClr val="FFFFFF"/>
      </a:lt1>
      <a:dk2>
        <a:srgbClr val="413324"/>
      </a:dk2>
      <a:lt2>
        <a:srgbClr val="E2E7E8"/>
      </a:lt2>
      <a:accent1>
        <a:srgbClr val="D39089"/>
      </a:accent1>
      <a:accent2>
        <a:srgbClr val="C79A6B"/>
      </a:accent2>
      <a:accent3>
        <a:srgbClr val="AAA66F"/>
      </a:accent3>
      <a:accent4>
        <a:srgbClr val="91AB5F"/>
      </a:accent4>
      <a:accent5>
        <a:srgbClr val="80AE72"/>
      </a:accent5>
      <a:accent6>
        <a:srgbClr val="63B371"/>
      </a:accent6>
      <a:hlink>
        <a:srgbClr val="588C92"/>
      </a:hlink>
      <a:folHlink>
        <a:srgbClr val="7F7F7F"/>
      </a:folHlink>
    </a:clrScheme>
    <a:fontScheme name="Madrid">
      <a:majorFont>
        <a:latin typeface="Seaford Display"/>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dridVTI" id="{5F675924-ADDD-6B4C-A2D4-69150D1F0C16}" vid="{BEA84270-19BD-7342-8ABF-EFF1668AF117}"/>
    </a:ext>
  </a:extLst>
</a:theme>
</file>

<file path=docProps/app.xml><?xml version="1.0" encoding="utf-8"?>
<Properties xmlns="http://schemas.openxmlformats.org/officeDocument/2006/extended-properties" xmlns:vt="http://schemas.openxmlformats.org/officeDocument/2006/docPropsVTypes">
  <TotalTime>76</TotalTime>
  <Words>487</Words>
  <Application>Microsoft Office PowerPoint</Application>
  <PresentationFormat>Widescreen</PresentationFormat>
  <Paragraphs>4</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Seaford Display</vt:lpstr>
      <vt:lpstr>System Font Regular</vt:lpstr>
      <vt:lpstr>system-ui</vt:lpstr>
      <vt:lpstr>Tenorite</vt:lpstr>
      <vt:lpstr>MadridVTI</vt:lpstr>
      <vt:lpstr>PowerPoint Presentation</vt:lpstr>
      <vt:lpstr>Colossians 3:16 Let the word of Christ dwell in you richly, with all wisdom teaching and admonishing one another with psalms and hymns and spiritual songs, singing with gratefulness in your hearts to God. My Hope is Built</vt:lpstr>
      <vt:lpstr>PowerPoint Presentation</vt:lpstr>
      <vt:lpstr>PowerPoint Presentation</vt:lpstr>
      <vt:lpstr>1 Corinthians 10: 13 No temptation has overtaken you but such as is common to man, but God is faithful, who will not allow you to be tempted beyond what you are able, but with the temptation will provide the way of escape also, so that you will be able to endure it.  James 1:13 Let no one say when he is tempted, “I am being tempted by God”; for God cannot be tempted by evil, and He Himself does not tempt anyone. 14 But each one is tempted when he is carried away and enticed by his own lust.  1 John 2:15 Do not love the world nor the things in the world. If anyone loves the world, the love of the Father is not in him. 16 For all that is in the world, the lust of the flesh and the lust of the eyes and the boastful pride of life, is not from the Father, but is from the world.  </vt:lpstr>
      <vt:lpstr>1 Peter 5:8 Be of sober spirit, be watchful. Your adversary, the devil, prowls around like a roaring lion, seeking someone to devour.  2 Thessalonians 3:3 But the Lord is faithful, who will strengthen and guard you from the evil one.  Hebrews 4:15 For we do not have a high priest who cannot sympathize with our weaknesses, but One who has been tempted in all things like we are, yet without sin.  Matthew 6:9 “Pray, then, in this way: ‘Our Father who is in heaven, Hallowed be Your name.</vt:lpstr>
      <vt:lpstr>Psalm 119:9 How can a young man keep his way pure? By keeping it according to Your word… 11 Your word I have treasured in my heart, That I may not sin against You.  1 John 5:4 For everything that has been born of God overcomes the world; and this is the overcoming that has overcome the world—our faith. 5 Who is the one who overcomes the world, but he who believes that Jesus is the Son of God?  Hebrews 4:16 Therefore let us draw near with confidence to the throne of grace, so that we may receive mercy and find grace to help in time of need.  James 4:7 Be subject therefore to God. Resist the devil and he will flee from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Gonzales, Bruce A</dc:creator>
  <cp:lastModifiedBy>Gonzales, Bruce A</cp:lastModifiedBy>
  <cp:revision>3</cp:revision>
  <dcterms:created xsi:type="dcterms:W3CDTF">2023-08-17T21:54:16Z</dcterms:created>
  <dcterms:modified xsi:type="dcterms:W3CDTF">2023-08-31T13:00:43Z</dcterms:modified>
</cp:coreProperties>
</file>