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40"/>
  </p:notesMasterIdLst>
  <p:sldIdLst>
    <p:sldId id="256" r:id="rId2"/>
    <p:sldId id="289" r:id="rId3"/>
    <p:sldId id="259" r:id="rId4"/>
    <p:sldId id="291" r:id="rId5"/>
    <p:sldId id="290" r:id="rId6"/>
    <p:sldId id="292" r:id="rId7"/>
    <p:sldId id="258" r:id="rId8"/>
    <p:sldId id="260" r:id="rId9"/>
    <p:sldId id="293" r:id="rId10"/>
    <p:sldId id="309" r:id="rId11"/>
    <p:sldId id="341" r:id="rId12"/>
    <p:sldId id="321" r:id="rId13"/>
    <p:sldId id="322" r:id="rId14"/>
    <p:sldId id="326" r:id="rId15"/>
    <p:sldId id="332" r:id="rId16"/>
    <p:sldId id="333" r:id="rId17"/>
    <p:sldId id="338" r:id="rId18"/>
    <p:sldId id="330" r:id="rId19"/>
    <p:sldId id="334" r:id="rId20"/>
    <p:sldId id="335" r:id="rId21"/>
    <p:sldId id="340" r:id="rId22"/>
    <p:sldId id="339" r:id="rId23"/>
    <p:sldId id="342" r:id="rId24"/>
    <p:sldId id="343" r:id="rId25"/>
    <p:sldId id="344" r:id="rId26"/>
    <p:sldId id="347" r:id="rId27"/>
    <p:sldId id="348" r:id="rId28"/>
    <p:sldId id="349" r:id="rId29"/>
    <p:sldId id="350" r:id="rId30"/>
    <p:sldId id="345" r:id="rId31"/>
    <p:sldId id="351" r:id="rId32"/>
    <p:sldId id="352" r:id="rId33"/>
    <p:sldId id="353" r:id="rId34"/>
    <p:sldId id="354" r:id="rId35"/>
    <p:sldId id="355" r:id="rId36"/>
    <p:sldId id="356" r:id="rId37"/>
    <p:sldId id="357" r:id="rId38"/>
    <p:sldId id="358" r:id="rId39"/>
  </p:sldIdLst>
  <p:sldSz cx="9144000" cy="5143500" type="screen16x9"/>
  <p:notesSz cx="6858000" cy="9144000"/>
  <p:embeddedFontLst>
    <p:embeddedFont>
      <p:font typeface="Anaheim" panose="020B0604020202020204" charset="0"/>
      <p:regular r:id="rId41"/>
      <p:bold r:id="rId42"/>
    </p:embeddedFont>
    <p:embeddedFont>
      <p:font typeface="Instrument Sans" panose="020B0604020202020204" charset="0"/>
      <p:regular r:id="rId43"/>
      <p:bold r:id="rId44"/>
      <p:italic r:id="rId45"/>
      <p:boldItalic r:id="rId46"/>
    </p:embeddedFont>
    <p:embeddedFont>
      <p:font typeface="Instrument Serif" panose="020B0604020202020204" charset="0"/>
      <p:regular r:id="rId47"/>
      <p:italic r:id="rId48"/>
    </p:embeddedFont>
    <p:embeddedFont>
      <p:font typeface="Nunito Light" pitchFamily="2" charset="0"/>
      <p:regular r:id="rId49"/>
      <p:italic r:id="rId50"/>
    </p:embeddedFont>
    <p:embeddedFont>
      <p:font typeface="Open Sans" panose="020B0606030504020204" pitchFamily="34" charset="0"/>
      <p:regular r:id="rId51"/>
      <p:bold r:id="rId52"/>
      <p:italic r:id="rId53"/>
      <p:boldItalic r:id="rId54"/>
    </p:embeddedFont>
    <p:embeddedFont>
      <p:font typeface="Open Sans Light" panose="020B0306030504020204" pitchFamily="34" charset="0"/>
      <p:regular r:id="rId55"/>
      <p:italic r:id="rId56"/>
    </p:embeddedFont>
    <p:embeddedFont>
      <p:font typeface="Raleway"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8020D9-9F3A-4312-BD94-A913F692D96B}">
  <a:tblStyle styleId="{148020D9-9F3A-4312-BD94-A913F692D96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p:scale>
          <a:sx n="60" d="100"/>
          <a:sy n="60" d="100"/>
        </p:scale>
        <p:origin x="14" y="7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A3330B7-9204-E8AD-26E2-F9A50E2862F2}"/>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5B8FB241-1ACE-FA4E-A4AE-D08D6B2228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15DE634A-4500-4591-D3D2-4908324DC0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913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59050AD5-AC5A-79D3-426A-EAE9154B6821}"/>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CC10255C-F7B2-B463-C5F3-F819C6A5A6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AC87D94E-3433-6493-80E2-5E3E5715DC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5882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89304E35-CE3D-63BF-EC2C-FDE4679C4BB9}"/>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67383B2D-0460-44CF-E0B3-0A48A9589F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D0EF5241-EA84-03EE-3A8A-AB3015B95D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462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492BD166-101A-1C55-4F25-E765E7E64BA0}"/>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81C17B02-ABB0-2433-7129-44777FF811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0F07BD71-9233-46C5-4625-94AF0BC69B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577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C250CDD-1909-6C34-8437-BB1E2E406B96}"/>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F314F9CB-A0A5-F10B-B786-E6990B50DC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7D02A058-80C9-3669-FD9A-306A2D19E7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6886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D27A32C3-173E-C23F-B379-3237E82DF25A}"/>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2CCB4EF2-3198-BC5E-A6E4-D4E78ADBEF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4725F38E-3D32-4A96-C452-B4AEE4FD4FE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649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1C81DD8-5FF8-EDC2-0B5B-7E1B61940D59}"/>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126A0F10-53C1-D976-FB9D-F771B91175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1050EFCE-A008-5D70-1925-2EE6A2E5405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64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E4B34BCC-AD45-5397-AD06-E4B1FFF51D01}"/>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80412D46-A19A-5E87-0A74-E50512CF86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9CA83394-5EE6-F96B-0AFA-78FAC754E9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4552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EF0D3C27-72F8-E555-7830-2817FF696686}"/>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900224E-AD5A-832F-988C-54F3EBF43D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2AB21498-0B3B-ABD7-80DB-0A4A2FD275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4854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3542A991-4A2B-90BB-D4DA-1935494E310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94F57BE-63B5-042F-57F3-BEA2585DC7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243BE0D5-6FAB-4623-A1A9-842257D258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759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C558BC25-78A0-161E-8714-B14DBDE6506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0E269F0E-0666-9A01-E5BA-645B0A0DBC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0092C87-1597-5AB1-FECA-CFEFACC40F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28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29876F5B-C0C6-6E58-371F-549F0730B029}"/>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F2A13415-89B0-61E8-DBFB-EF5769BDF6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6BE73DC1-0E2B-C242-2BB1-94D3348694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4442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E928DCD4-DF62-A4F8-D77D-9481CBF772AE}"/>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763793C7-9F22-0C5D-E022-3BEF8F3C51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20D5355F-E3E6-B2B8-3299-9682BBEE10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0616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6E6171B8-ADC2-E398-A054-ECC233DAA1FA}"/>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E253AE3E-5E0F-5CFB-9802-489BBF3D3A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4D6386FF-0A49-D3A0-BAD7-7926816E14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8052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118CFEDF-38DC-046B-555B-9F59CFEDAD3A}"/>
            </a:ext>
          </a:extLst>
        </p:cNvPr>
        <p:cNvGrpSpPr/>
        <p:nvPr/>
      </p:nvGrpSpPr>
      <p:grpSpPr>
        <a:xfrm>
          <a:off x="0" y="0"/>
          <a:ext cx="0" cy="0"/>
          <a:chOff x="0" y="0"/>
          <a:chExt cx="0" cy="0"/>
        </a:xfrm>
      </p:grpSpPr>
      <p:sp>
        <p:nvSpPr>
          <p:cNvPr id="187" name="Google Shape;187;g54dda1946d_6_308:notes">
            <a:extLst>
              <a:ext uri="{FF2B5EF4-FFF2-40B4-BE49-F238E27FC236}">
                <a16:creationId xmlns:a16="http://schemas.microsoft.com/office/drawing/2014/main" id="{38A1DD39-300C-D8BD-27A5-5DB3C761EC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4dda1946d_6_308:notes">
            <a:extLst>
              <a:ext uri="{FF2B5EF4-FFF2-40B4-BE49-F238E27FC236}">
                <a16:creationId xmlns:a16="http://schemas.microsoft.com/office/drawing/2014/main" id="{DFDAD368-1577-8E8F-69C7-B0EB929A99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487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2540B843-1FB4-C4E6-A948-91C1945EAEE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3D1421D-045D-C0BA-A921-60FBDBA0EF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CC1807B-83CB-091C-F8E2-7E11EDE7AE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118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D7EFBAD3-9AC9-C28B-FDA5-DF124942F9C1}"/>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B04692E7-4DCB-DB41-6FAE-C55C43DB6B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DE2E5F05-F8B7-B4AC-E5A4-E5AB367D70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1772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21A5898-7F66-A974-231A-E1811D47572C}"/>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267EAF6B-8A52-C0E1-ED43-5734970EB3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D5FD3472-D8C2-25BF-E0F9-B6AB3F7226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1003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0D6CDB96-F88D-54C3-FBCF-485E5FE09102}"/>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CDAA6FED-6CE4-0FD8-980A-70DAA3A415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312D91F1-ED19-D266-6CD6-93BF9D30CF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8617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1D671C0C-BE03-BBB1-E8B1-CA5838984501}"/>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93357227-766D-32FC-4DAE-35354EA584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09F5C99B-41C1-CF26-9601-CCCABA1D08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096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6301C586-7D40-A11B-65C0-43B0724FDBCC}"/>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CD95A7C2-E134-CDBE-8818-9F33EC9695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0888E499-EB0D-A3A0-921F-68EF79B95F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51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E926CF72-C2F3-A28F-8549-4C44BB8998E7}"/>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A1D63B90-E893-776C-FFC8-7C14C78BC6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C1AC4502-B627-F69E-F822-3FD561E793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2150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787E7C4-CDF2-17CE-0165-650A742619E2}"/>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254F08CD-734C-1BF4-9D42-E3FAC70C6F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2BE23128-C104-1F62-AACD-BE256FEDE0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237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B529E83-1F11-AB4C-7545-3CF8D389CEF4}"/>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4078511B-2A8D-2F13-29CD-FBA1F00742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BDD85F76-0DDE-29E3-7AEC-6F7DF683E5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496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12D26CAB-3DFD-C48C-EFB5-B3081D9D69FA}"/>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2BF2C570-B63C-86E4-B3A3-0116E35413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2BABA75E-C048-EAD1-EC2F-D0BD787B20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257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1D887BB7-30E9-E77D-123F-831A6944F543}"/>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49A0A610-423D-2DF5-F795-7E5D98F958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09C930EE-83D1-6754-64DC-41636F07EA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8430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69B8871-B8AF-DB83-6D93-9331370D9D74}"/>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AB6BD51B-BF46-7544-989A-CA4FD9E337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12F8F2DA-6E27-D91A-51CA-4371816FBB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1938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D66476DD-D692-B9DD-5589-27490EE376CF}"/>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8BF7F72E-42D6-B2F0-D748-63892249DB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6926956D-A20C-B4E1-A2C8-5B1109B3E2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3526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EDE79B23-7E25-39C2-FA2B-AE789EBAD623}"/>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5B5748A5-3921-8DEA-16E1-D297AC7C28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783CD27F-790F-06C0-CC6C-71041E08F1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8689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48719D2-4D94-3973-6073-F0A18A11F75B}"/>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BFB59EAC-109C-04CD-9BAB-AE54991FAA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C114986D-8CD5-7884-C962-0E4D41B72D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580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7DB09B31-8728-97B4-7911-01B5C09780A8}"/>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2DFC8A79-D733-C7AA-2225-39F7FEE06A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5796107E-1E9F-B351-15D2-7A1DB53C33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50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09A47508-06A5-8D3F-2047-C50C72F1FADC}"/>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63DA53ED-5C14-4285-D311-9479E2D5A2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F72CE4A-386F-CFFD-4B02-9B655EAF0D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3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3700062-DCE3-3ACE-585A-9588E0653452}"/>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7133E754-1260-93C0-E367-C45CDD8434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BCBB857-4466-9FDF-3E4C-1E91C38828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75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5C90D60-C201-73E9-E235-AF5BB7B76774}"/>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9143D6CF-3F5B-8FF3-C19A-24B40061A8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0C0AFD94-9839-8FE3-9A9E-AAC26CD6DA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806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06775" y="508450"/>
            <a:ext cx="6930900" cy="1710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5200"/>
              <a:buNone/>
              <a:defRPr sz="5400" b="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
        <p:nvSpPr>
          <p:cNvPr id="10" name="Google Shape;10;p2"/>
          <p:cNvSpPr txBox="1">
            <a:spLocks noGrp="1"/>
          </p:cNvSpPr>
          <p:nvPr>
            <p:ph type="subTitle" idx="1"/>
          </p:nvPr>
        </p:nvSpPr>
        <p:spPr>
          <a:xfrm>
            <a:off x="1106775" y="166575"/>
            <a:ext cx="6930300" cy="36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228600" y="2496150"/>
            <a:ext cx="8686800" cy="2409600"/>
          </a:xfrm>
          <a:prstGeom prst="rect">
            <a:avLst/>
          </a:prstGeom>
          <a:noFill/>
          <a:ln w="9525" cap="flat" cmpd="sng">
            <a:solidFill>
              <a:schemeClr val="lt1"/>
            </a:solidFill>
            <a:prstDash val="solid"/>
            <a:round/>
            <a:headEnd type="none" w="sm" len="sm"/>
            <a:tailEnd type="none" w="sm" len="sm"/>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228750" y="723263"/>
            <a:ext cx="8686500" cy="1621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4800"/>
            </a:lvl1pPr>
            <a:lvl2pPr lvl="1">
              <a:lnSpc>
                <a:spcPct val="100000"/>
              </a:lnSpc>
              <a:spcBef>
                <a:spcPts val="0"/>
              </a:spcBef>
              <a:spcAft>
                <a:spcPts val="0"/>
              </a:spcAft>
              <a:buSzPts val="3500"/>
              <a:buNone/>
              <a:defRPr/>
            </a:lvl2pPr>
            <a:lvl3pPr lvl="2">
              <a:lnSpc>
                <a:spcPct val="100000"/>
              </a:lnSpc>
              <a:spcBef>
                <a:spcPts val="0"/>
              </a:spcBef>
              <a:spcAft>
                <a:spcPts val="0"/>
              </a:spcAft>
              <a:buSzPts val="3500"/>
              <a:buNone/>
              <a:defRPr/>
            </a:lvl3pPr>
            <a:lvl4pPr lvl="3">
              <a:lnSpc>
                <a:spcPct val="100000"/>
              </a:lnSpc>
              <a:spcBef>
                <a:spcPts val="0"/>
              </a:spcBef>
              <a:spcAft>
                <a:spcPts val="0"/>
              </a:spcAft>
              <a:buSzPts val="3500"/>
              <a:buNone/>
              <a:defRPr/>
            </a:lvl4pPr>
            <a:lvl5pPr lvl="4">
              <a:lnSpc>
                <a:spcPct val="100000"/>
              </a:lnSpc>
              <a:spcBef>
                <a:spcPts val="0"/>
              </a:spcBef>
              <a:spcAft>
                <a:spcPts val="0"/>
              </a:spcAft>
              <a:buSzPts val="3500"/>
              <a:buNone/>
              <a:defRPr/>
            </a:lvl5pPr>
            <a:lvl6pPr lvl="5">
              <a:lnSpc>
                <a:spcPct val="100000"/>
              </a:lnSpc>
              <a:spcBef>
                <a:spcPts val="0"/>
              </a:spcBef>
              <a:spcAft>
                <a:spcPts val="0"/>
              </a:spcAft>
              <a:buSzPts val="3500"/>
              <a:buNone/>
              <a:defRPr/>
            </a:lvl6pPr>
            <a:lvl7pPr lvl="6">
              <a:lnSpc>
                <a:spcPct val="100000"/>
              </a:lnSpc>
              <a:spcBef>
                <a:spcPts val="0"/>
              </a:spcBef>
              <a:spcAft>
                <a:spcPts val="0"/>
              </a:spcAft>
              <a:buSzPts val="3500"/>
              <a:buNone/>
              <a:defRPr/>
            </a:lvl7pPr>
            <a:lvl8pPr lvl="7">
              <a:lnSpc>
                <a:spcPct val="100000"/>
              </a:lnSpc>
              <a:spcBef>
                <a:spcPts val="0"/>
              </a:spcBef>
              <a:spcAft>
                <a:spcPts val="0"/>
              </a:spcAft>
              <a:buSzPts val="3500"/>
              <a:buNone/>
              <a:defRPr/>
            </a:lvl8pPr>
            <a:lvl9pPr lvl="8">
              <a:lnSpc>
                <a:spcPct val="100000"/>
              </a:lnSpc>
              <a:spcBef>
                <a:spcPts val="0"/>
              </a:spcBef>
              <a:spcAft>
                <a:spcPts val="0"/>
              </a:spcAft>
              <a:buSzPts val="3500"/>
              <a:buNone/>
              <a:defRPr/>
            </a:lvl9pPr>
          </a:lstStyle>
          <a:p>
            <a:endParaRPr/>
          </a:p>
        </p:txBody>
      </p:sp>
      <p:sp>
        <p:nvSpPr>
          <p:cNvPr id="55" name="Google Shape;55;p14"/>
          <p:cNvSpPr txBox="1">
            <a:spLocks noGrp="1"/>
          </p:cNvSpPr>
          <p:nvPr>
            <p:ph type="subTitle" idx="1"/>
          </p:nvPr>
        </p:nvSpPr>
        <p:spPr>
          <a:xfrm>
            <a:off x="1235475" y="2667350"/>
            <a:ext cx="6673200" cy="17529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Open Sans"/>
              <a:buChar char="●"/>
              <a:defRPr/>
            </a:lvl1pPr>
            <a:lvl2pPr lvl="1">
              <a:spcBef>
                <a:spcPts val="0"/>
              </a:spcBef>
              <a:spcAft>
                <a:spcPts val="0"/>
              </a:spcAft>
              <a:buSzPts val="1200"/>
              <a:buFont typeface="Open Sans"/>
              <a:buChar char="○"/>
              <a:defRPr/>
            </a:lvl2pPr>
            <a:lvl3pPr lvl="2">
              <a:spcBef>
                <a:spcPts val="0"/>
              </a:spcBef>
              <a:spcAft>
                <a:spcPts val="0"/>
              </a:spcAft>
              <a:buSzPts val="1200"/>
              <a:buFont typeface="Open Sans"/>
              <a:buChar char="■"/>
              <a:defRPr/>
            </a:lvl3pPr>
            <a:lvl4pPr lvl="3">
              <a:spcBef>
                <a:spcPts val="0"/>
              </a:spcBef>
              <a:spcAft>
                <a:spcPts val="0"/>
              </a:spcAft>
              <a:buSzPts val="1200"/>
              <a:buFont typeface="Open Sans"/>
              <a:buChar char="●"/>
              <a:defRPr/>
            </a:lvl4pPr>
            <a:lvl5pPr lvl="4">
              <a:spcBef>
                <a:spcPts val="0"/>
              </a:spcBef>
              <a:spcAft>
                <a:spcPts val="0"/>
              </a:spcAft>
              <a:buSzPts val="1200"/>
              <a:buFont typeface="Open Sans"/>
              <a:buChar char="○"/>
              <a:defRPr/>
            </a:lvl5pPr>
            <a:lvl6pPr lvl="5">
              <a:spcBef>
                <a:spcPts val="0"/>
              </a:spcBef>
              <a:spcAft>
                <a:spcPts val="0"/>
              </a:spcAft>
              <a:buSzPts val="1200"/>
              <a:buFont typeface="Open Sans"/>
              <a:buChar char="■"/>
              <a:defRPr/>
            </a:lvl6pPr>
            <a:lvl7pPr lvl="6">
              <a:spcBef>
                <a:spcPts val="0"/>
              </a:spcBef>
              <a:spcAft>
                <a:spcPts val="0"/>
              </a:spcAft>
              <a:buSzPts val="1200"/>
              <a:buFont typeface="Open Sans"/>
              <a:buChar char="●"/>
              <a:defRPr/>
            </a:lvl7pPr>
            <a:lvl8pPr lvl="7">
              <a:spcBef>
                <a:spcPts val="0"/>
              </a:spcBef>
              <a:spcAft>
                <a:spcPts val="0"/>
              </a:spcAft>
              <a:buSzPts val="1200"/>
              <a:buFont typeface="Open Sans"/>
              <a:buChar char="○"/>
              <a:defRPr/>
            </a:lvl8pPr>
            <a:lvl9pPr lvl="8">
              <a:spcBef>
                <a:spcPts val="0"/>
              </a:spcBef>
              <a:spcAft>
                <a:spcPts val="0"/>
              </a:spcAft>
              <a:buSzPts val="1200"/>
              <a:buFont typeface="Open Sans"/>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ONE_COLUMN_TEXT_1">
    <p:spTree>
      <p:nvGrpSpPr>
        <p:cNvPr id="1" name="Shape 56"/>
        <p:cNvGrpSpPr/>
        <p:nvPr/>
      </p:nvGrpSpPr>
      <p:grpSpPr>
        <a:xfrm>
          <a:off x="0" y="0"/>
          <a:ext cx="0" cy="0"/>
          <a:chOff x="0" y="0"/>
          <a:chExt cx="0" cy="0"/>
        </a:xfrm>
      </p:grpSpPr>
      <p:sp>
        <p:nvSpPr>
          <p:cNvPr id="57" name="Google Shape;57;p15"/>
          <p:cNvSpPr txBox="1">
            <a:spLocks noGrp="1"/>
          </p:cNvSpPr>
          <p:nvPr>
            <p:ph type="subTitle" idx="1"/>
          </p:nvPr>
        </p:nvSpPr>
        <p:spPr>
          <a:xfrm>
            <a:off x="228750" y="2586000"/>
            <a:ext cx="4247100" cy="22209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Open Sans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200"/>
              <a:buFont typeface="Nunito Light"/>
              <a:buChar char="○"/>
              <a:defRPr/>
            </a:lvl5pPr>
            <a:lvl6pPr lvl="5" algn="ctr">
              <a:lnSpc>
                <a:spcPct val="100000"/>
              </a:lnSpc>
              <a:spcBef>
                <a:spcPts val="0"/>
              </a:spcBef>
              <a:spcAft>
                <a:spcPts val="0"/>
              </a:spcAft>
              <a:buClr>
                <a:srgbClr val="999999"/>
              </a:buClr>
              <a:buSzPts val="12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200"/>
              <a:buFont typeface="Nunito Light"/>
              <a:buChar char="■"/>
              <a:defRPr/>
            </a:lvl9pPr>
          </a:lstStyle>
          <a:p>
            <a:endParaRPr/>
          </a:p>
        </p:txBody>
      </p:sp>
      <p:sp>
        <p:nvSpPr>
          <p:cNvPr id="58" name="Google Shape;58;p15"/>
          <p:cNvSpPr>
            <a:spLocks noGrp="1"/>
          </p:cNvSpPr>
          <p:nvPr>
            <p:ph type="pic" idx="2"/>
          </p:nvPr>
        </p:nvSpPr>
        <p:spPr>
          <a:xfrm>
            <a:off x="5157450" y="228600"/>
            <a:ext cx="3758100" cy="4686300"/>
          </a:xfrm>
          <a:prstGeom prst="rect">
            <a:avLst/>
          </a:prstGeom>
          <a:noFill/>
          <a:ln w="9525" cap="flat" cmpd="sng">
            <a:solidFill>
              <a:schemeClr val="dk1"/>
            </a:solidFill>
            <a:prstDash val="solid"/>
            <a:round/>
            <a:headEnd type="none" w="sm" len="sm"/>
            <a:tailEnd type="none" w="sm" len="sm"/>
          </a:ln>
        </p:spPr>
      </p:sp>
      <p:sp>
        <p:nvSpPr>
          <p:cNvPr id="59" name="Google Shape;59;p15"/>
          <p:cNvSpPr txBox="1">
            <a:spLocks noGrp="1"/>
          </p:cNvSpPr>
          <p:nvPr>
            <p:ph type="title"/>
          </p:nvPr>
        </p:nvSpPr>
        <p:spPr>
          <a:xfrm>
            <a:off x="228750" y="228600"/>
            <a:ext cx="4247100" cy="235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4800"/>
            </a:lvl1pPr>
            <a:lvl2pPr lvl="1">
              <a:lnSpc>
                <a:spcPct val="100000"/>
              </a:lnSpc>
              <a:spcBef>
                <a:spcPts val="0"/>
              </a:spcBef>
              <a:spcAft>
                <a:spcPts val="0"/>
              </a:spcAft>
              <a:buSzPts val="3500"/>
              <a:buNone/>
              <a:defRPr/>
            </a:lvl2pPr>
            <a:lvl3pPr lvl="2">
              <a:lnSpc>
                <a:spcPct val="100000"/>
              </a:lnSpc>
              <a:spcBef>
                <a:spcPts val="0"/>
              </a:spcBef>
              <a:spcAft>
                <a:spcPts val="0"/>
              </a:spcAft>
              <a:buSzPts val="3500"/>
              <a:buNone/>
              <a:defRPr/>
            </a:lvl3pPr>
            <a:lvl4pPr lvl="3">
              <a:lnSpc>
                <a:spcPct val="100000"/>
              </a:lnSpc>
              <a:spcBef>
                <a:spcPts val="0"/>
              </a:spcBef>
              <a:spcAft>
                <a:spcPts val="0"/>
              </a:spcAft>
              <a:buSzPts val="3500"/>
              <a:buNone/>
              <a:defRPr/>
            </a:lvl4pPr>
            <a:lvl5pPr lvl="4">
              <a:lnSpc>
                <a:spcPct val="100000"/>
              </a:lnSpc>
              <a:spcBef>
                <a:spcPts val="0"/>
              </a:spcBef>
              <a:spcAft>
                <a:spcPts val="0"/>
              </a:spcAft>
              <a:buSzPts val="3500"/>
              <a:buNone/>
              <a:defRPr/>
            </a:lvl5pPr>
            <a:lvl6pPr lvl="5">
              <a:lnSpc>
                <a:spcPct val="100000"/>
              </a:lnSpc>
              <a:spcBef>
                <a:spcPts val="0"/>
              </a:spcBef>
              <a:spcAft>
                <a:spcPts val="0"/>
              </a:spcAft>
              <a:buSzPts val="3500"/>
              <a:buNone/>
              <a:defRPr/>
            </a:lvl6pPr>
            <a:lvl7pPr lvl="6">
              <a:lnSpc>
                <a:spcPct val="100000"/>
              </a:lnSpc>
              <a:spcBef>
                <a:spcPts val="0"/>
              </a:spcBef>
              <a:spcAft>
                <a:spcPts val="0"/>
              </a:spcAft>
              <a:buSzPts val="3500"/>
              <a:buNone/>
              <a:defRPr/>
            </a:lvl7pPr>
            <a:lvl8pPr lvl="7">
              <a:lnSpc>
                <a:spcPct val="100000"/>
              </a:lnSpc>
              <a:spcBef>
                <a:spcPts val="0"/>
              </a:spcBef>
              <a:spcAft>
                <a:spcPts val="0"/>
              </a:spcAft>
              <a:buSzPts val="3500"/>
              <a:buNone/>
              <a:defRPr/>
            </a:lvl8pPr>
            <a:lvl9pPr lvl="8">
              <a:lnSpc>
                <a:spcPct val="100000"/>
              </a:lnSpc>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9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1"/>
        </a:solid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a:spLocks noGrp="1"/>
          </p:cNvSpPr>
          <p:nvPr>
            <p:ph type="pic" idx="2"/>
          </p:nvPr>
        </p:nvSpPr>
        <p:spPr>
          <a:xfrm>
            <a:off x="0" y="0"/>
            <a:ext cx="9144000" cy="5143500"/>
          </a:xfrm>
          <a:prstGeom prst="rect">
            <a:avLst/>
          </a:prstGeom>
          <a:noFill/>
          <a:ln>
            <a:noFill/>
          </a:ln>
        </p:spPr>
      </p:sp>
      <p:sp>
        <p:nvSpPr>
          <p:cNvPr id="14" name="Google Shape;14;p3"/>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4800">
                <a:solidFill>
                  <a:schemeClr val="lt1"/>
                </a:solidFill>
              </a:defRPr>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15" name="Google Shape;15;p3"/>
          <p:cNvSpPr txBox="1">
            <a:spLocks noGrp="1"/>
          </p:cNvSpPr>
          <p:nvPr>
            <p:ph type="title" idx="3" hasCustomPrompt="1"/>
          </p:nvPr>
        </p:nvSpPr>
        <p:spPr>
          <a:xfrm>
            <a:off x="4027150" y="948460"/>
            <a:ext cx="1089900" cy="10278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6000"/>
              <a:buNone/>
              <a:defRPr sz="6000">
                <a:solidFill>
                  <a:schemeClr val="l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1610450" y="166575"/>
            <a:ext cx="5922900" cy="36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20000" y="445019"/>
            <a:ext cx="4763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7"/>
          <p:cNvSpPr txBox="1">
            <a:spLocks noGrp="1"/>
          </p:cNvSpPr>
          <p:nvPr>
            <p:ph type="subTitle" idx="1"/>
          </p:nvPr>
        </p:nvSpPr>
        <p:spPr>
          <a:xfrm>
            <a:off x="713225" y="1790975"/>
            <a:ext cx="4294800" cy="1908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Open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2135550" y="1441675"/>
            <a:ext cx="4872900" cy="118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5" name="Google Shape;35;p9"/>
          <p:cNvSpPr txBox="1">
            <a:spLocks noGrp="1"/>
          </p:cNvSpPr>
          <p:nvPr>
            <p:ph type="subTitle" idx="1"/>
          </p:nvPr>
        </p:nvSpPr>
        <p:spPr>
          <a:xfrm>
            <a:off x="2135550" y="2784625"/>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284000" y="1530100"/>
            <a:ext cx="6576000" cy="1045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 name="Google Shape;41;p11"/>
          <p:cNvSpPr txBox="1">
            <a:spLocks noGrp="1"/>
          </p:cNvSpPr>
          <p:nvPr>
            <p:ph type="subTitle" idx="1"/>
          </p:nvPr>
        </p:nvSpPr>
        <p:spPr>
          <a:xfrm>
            <a:off x="1284000" y="2773650"/>
            <a:ext cx="6576000" cy="64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1"/>
        </a:solidFill>
        <a:effectLst/>
      </p:bgPr>
    </p:bg>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228600" y="381000"/>
            <a:ext cx="8686800" cy="789000"/>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3600">
                <a:solidFill>
                  <a:schemeClr val="lt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5" name="Google Shape;45;p13"/>
          <p:cNvSpPr txBox="1">
            <a:spLocks noGrp="1"/>
          </p:cNvSpPr>
          <p:nvPr>
            <p:ph type="title" idx="2" hasCustomPrompt="1"/>
          </p:nvPr>
        </p:nvSpPr>
        <p:spPr>
          <a:xfrm>
            <a:off x="1314726" y="1548700"/>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46" name="Google Shape;46;p13"/>
          <p:cNvSpPr txBox="1">
            <a:spLocks noGrp="1"/>
          </p:cNvSpPr>
          <p:nvPr>
            <p:ph type="subTitle" idx="1"/>
          </p:nvPr>
        </p:nvSpPr>
        <p:spPr>
          <a:xfrm>
            <a:off x="2261274" y="1548700"/>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7" name="Google Shape;47;p13"/>
          <p:cNvSpPr txBox="1">
            <a:spLocks noGrp="1"/>
          </p:cNvSpPr>
          <p:nvPr>
            <p:ph type="title" idx="3" hasCustomPrompt="1"/>
          </p:nvPr>
        </p:nvSpPr>
        <p:spPr>
          <a:xfrm>
            <a:off x="1314726" y="2212525"/>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48" name="Google Shape;48;p13"/>
          <p:cNvSpPr txBox="1">
            <a:spLocks noGrp="1"/>
          </p:cNvSpPr>
          <p:nvPr>
            <p:ph type="subTitle" idx="4"/>
          </p:nvPr>
        </p:nvSpPr>
        <p:spPr>
          <a:xfrm>
            <a:off x="2261274" y="2212525"/>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9" name="Google Shape;49;p13"/>
          <p:cNvSpPr txBox="1">
            <a:spLocks noGrp="1"/>
          </p:cNvSpPr>
          <p:nvPr>
            <p:ph type="title" idx="5" hasCustomPrompt="1"/>
          </p:nvPr>
        </p:nvSpPr>
        <p:spPr>
          <a:xfrm>
            <a:off x="1314726" y="2876350"/>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0" name="Google Shape;50;p13"/>
          <p:cNvSpPr txBox="1">
            <a:spLocks noGrp="1"/>
          </p:cNvSpPr>
          <p:nvPr>
            <p:ph type="subTitle" idx="6"/>
          </p:nvPr>
        </p:nvSpPr>
        <p:spPr>
          <a:xfrm>
            <a:off x="2261274" y="2876350"/>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51" name="Google Shape;51;p13"/>
          <p:cNvSpPr txBox="1">
            <a:spLocks noGrp="1"/>
          </p:cNvSpPr>
          <p:nvPr>
            <p:ph type="title" idx="7" hasCustomPrompt="1"/>
          </p:nvPr>
        </p:nvSpPr>
        <p:spPr>
          <a:xfrm>
            <a:off x="1314726" y="3540175"/>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2" name="Google Shape;52;p13"/>
          <p:cNvSpPr txBox="1">
            <a:spLocks noGrp="1"/>
          </p:cNvSpPr>
          <p:nvPr>
            <p:ph type="subTitle" idx="8"/>
          </p:nvPr>
        </p:nvSpPr>
        <p:spPr>
          <a:xfrm>
            <a:off x="2261274" y="3540175"/>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Instrument Serif"/>
              <a:buNone/>
              <a:defRPr sz="2600">
                <a:solidFill>
                  <a:schemeClr val="dk1"/>
                </a:solidFill>
                <a:latin typeface="Instrument Serif"/>
                <a:ea typeface="Instrument Serif"/>
                <a:cs typeface="Instrument Serif"/>
                <a:sym typeface="Instrument Serif"/>
              </a:defRPr>
            </a:lvl1pPr>
            <a:lvl2pPr lvl="1"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2pPr>
            <a:lvl3pPr lvl="2"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3pPr>
            <a:lvl4pPr lvl="3"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4pPr>
            <a:lvl5pPr lvl="4"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5pPr>
            <a:lvl6pPr lvl="5"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6pPr>
            <a:lvl7pPr lvl="6"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7pPr>
            <a:lvl8pPr lvl="7"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8pPr>
            <a:lvl9pPr lvl="8"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1pPr>
            <a:lvl2pPr marL="914400" lvl="1"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2pPr>
            <a:lvl3pPr marL="1371600" lvl="2"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3pPr>
            <a:lvl4pPr marL="1828800" lvl="3"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4pPr>
            <a:lvl5pPr marL="2286000" lvl="4"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5pPr>
            <a:lvl6pPr marL="2743200" lvl="5"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6pPr>
            <a:lvl7pPr marL="3200400" lvl="6"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7pPr>
            <a:lvl8pPr marL="3657600" lvl="7"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8pPr>
            <a:lvl9pPr marL="4114800" lvl="8"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6" r:id="rId12"/>
    <p:sldLayoutId id="214748366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read.lsbible.org/?q=job+38"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p:nvPr/>
        </p:nvSpPr>
        <p:spPr>
          <a:xfrm rot="-265740">
            <a:off x="3833691" y="1465304"/>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p:cNvSpPr/>
          <p:nvPr/>
        </p:nvSpPr>
        <p:spPr>
          <a:xfrm rot="-265740">
            <a:off x="3833691" y="1396908"/>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p:cNvSpPr txBox="1">
            <a:spLocks noGrp="1"/>
          </p:cNvSpPr>
          <p:nvPr>
            <p:ph type="ctrTitle"/>
          </p:nvPr>
        </p:nvSpPr>
        <p:spPr>
          <a:xfrm>
            <a:off x="1106175" y="527775"/>
            <a:ext cx="6930900" cy="171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NICENE CREED</a:t>
            </a:r>
            <a:br>
              <a:rPr lang="en-US" dirty="0"/>
            </a:br>
            <a:r>
              <a:rPr lang="en-US" dirty="0"/>
              <a:t>AFTER 1700 YEARS</a:t>
            </a:r>
          </a:p>
        </p:txBody>
      </p:sp>
      <p:pic>
        <p:nvPicPr>
          <p:cNvPr id="17" name="Picture Placeholder 16" descr="A mural of a group of people&#10;&#10;AI-generated content may be incorrect.">
            <a:extLst>
              <a:ext uri="{FF2B5EF4-FFF2-40B4-BE49-F238E27FC236}">
                <a16:creationId xmlns:a16="http://schemas.microsoft.com/office/drawing/2014/main" id="{D3D1A354-F792-621D-62F0-B4D127BE335D}"/>
              </a:ext>
            </a:extLst>
          </p:cNvPr>
          <p:cNvPicPr>
            <a:picLocks noGrp="1" noChangeAspect="1"/>
          </p:cNvPicPr>
          <p:nvPr>
            <p:ph type="pic" idx="2"/>
          </p:nvPr>
        </p:nvPicPr>
        <p:blipFill>
          <a:blip r:embed="rId3"/>
          <a:srcRect t="14263" b="14263"/>
          <a:stretch>
            <a:fillRect/>
          </a:stretch>
        </p:blip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9221963A-9EC3-737C-6FB1-C36F56C31EB8}"/>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0CBCA734-15CB-56DA-CBAE-5A7F544A0452}"/>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a:t>
            </a:r>
            <a:r>
              <a:rPr lang="en" dirty="0"/>
              <a:t>n one God…</a:t>
            </a:r>
            <a:endParaRPr dirty="0"/>
          </a:p>
        </p:txBody>
      </p:sp>
      <p:sp>
        <p:nvSpPr>
          <p:cNvPr id="203" name="Google Shape;203;p31">
            <a:extLst>
              <a:ext uri="{FF2B5EF4-FFF2-40B4-BE49-F238E27FC236}">
                <a16:creationId xmlns:a16="http://schemas.microsoft.com/office/drawing/2014/main" id="{76926043-6F44-5122-1AE8-2E76F42D9D34}"/>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Deuteronomy 6:4 “Hear, O Israel! Yahweh is our God, Yahweh is one!</a:t>
            </a:r>
          </a:p>
          <a:p>
            <a:pPr marL="342900" indent="-342900"/>
            <a:r>
              <a:rPr lang="en-US" sz="2400" dirty="0"/>
              <a:t>1 Corinthians 8:6 yet for us there is one God, the Father, from whom are all things and we exist for Him, and one Lord, Jesus Christ, by whom are all things, and we exist through Him.</a:t>
            </a:r>
          </a:p>
          <a:p>
            <a:pPr marL="342900" indent="-342900"/>
            <a:r>
              <a:rPr lang="en-US" sz="2400" dirty="0"/>
              <a:t>Mark 12:28 And when one of the scribes came and heard them arguing, he recognized that He had answered them well and asked Him, “What commandment is the foremost of all?” 29 Jesus answered, “The foremost is, ‘Hear, O Israel! The Lord our God is one Lord;</a:t>
            </a:r>
            <a:endParaRPr sz="2400" dirty="0"/>
          </a:p>
        </p:txBody>
      </p:sp>
      <p:sp>
        <p:nvSpPr>
          <p:cNvPr id="204" name="Google Shape;204;p31">
            <a:extLst>
              <a:ext uri="{FF2B5EF4-FFF2-40B4-BE49-F238E27FC236}">
                <a16:creationId xmlns:a16="http://schemas.microsoft.com/office/drawing/2014/main" id="{B4EC99B9-C168-2990-90AC-E9D229E93404}"/>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999A8F5C-EFBD-D578-C117-FA6CD095D9AF}"/>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69986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E64BBBC-1802-CBBB-0B66-02E91FD7AEF5}"/>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F1C1DEF4-E25A-29FF-AAFD-F9A84D5E48B2}"/>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a:t>
            </a:r>
            <a:r>
              <a:rPr lang="en" dirty="0"/>
              <a:t>n one God…</a:t>
            </a:r>
            <a:endParaRPr dirty="0"/>
          </a:p>
        </p:txBody>
      </p:sp>
      <p:sp>
        <p:nvSpPr>
          <p:cNvPr id="203" name="Google Shape;203;p31">
            <a:extLst>
              <a:ext uri="{FF2B5EF4-FFF2-40B4-BE49-F238E27FC236}">
                <a16:creationId xmlns:a16="http://schemas.microsoft.com/office/drawing/2014/main" id="{0C94BF84-6613-4CC7-B813-CAFFCD2F92D4}"/>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3200" dirty="0"/>
              <a:t>Isaiah 43:10 …Before Me there was no god formed, and there will be none after Me.</a:t>
            </a:r>
          </a:p>
          <a:p>
            <a:pPr marL="342900" indent="-342900"/>
            <a:r>
              <a:rPr lang="en-US" sz="3200" dirty="0"/>
              <a:t>Isaiah 45:5 I am Yahweh, and there is no other; Besides Me there is no God. …6 …there is no one besides Me. I am Yahweh, and there is no other.</a:t>
            </a:r>
          </a:p>
          <a:p>
            <a:pPr marL="342900" indent="-342900"/>
            <a:r>
              <a:rPr lang="en-US" sz="3200" dirty="0"/>
              <a:t>Cf. John 8:24 …unless you believe that I am He, you will die in your sins.”</a:t>
            </a:r>
          </a:p>
        </p:txBody>
      </p:sp>
      <p:sp>
        <p:nvSpPr>
          <p:cNvPr id="204" name="Google Shape;204;p31">
            <a:extLst>
              <a:ext uri="{FF2B5EF4-FFF2-40B4-BE49-F238E27FC236}">
                <a16:creationId xmlns:a16="http://schemas.microsoft.com/office/drawing/2014/main" id="{6CF1EEEE-77BF-B6F8-F363-C0E978DB0C71}"/>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884E9FE4-3AE9-CAC0-7EBA-2E09E6A5B88D}"/>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095567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83D28D3F-93BC-621A-519E-A0662C268E79}"/>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A836F074-988F-C866-894C-54AC14BFF394}"/>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A1F85BB5-1E94-0FE3-EBA2-CCD96F1BC79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BD6A06D5-E032-26FA-B7CF-EE5009AB5239}"/>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…The Father Almighty</a:t>
            </a:r>
          </a:p>
        </p:txBody>
      </p:sp>
      <p:sp>
        <p:nvSpPr>
          <p:cNvPr id="8" name="TextBox 7">
            <a:extLst>
              <a:ext uri="{FF2B5EF4-FFF2-40B4-BE49-F238E27FC236}">
                <a16:creationId xmlns:a16="http://schemas.microsoft.com/office/drawing/2014/main" id="{11D6631E-2B76-1DE8-85BB-DBB8A67BFCFB}"/>
              </a:ext>
            </a:extLst>
          </p:cNvPr>
          <p:cNvSpPr txBox="1"/>
          <p:nvPr/>
        </p:nvSpPr>
        <p:spPr>
          <a:xfrm>
            <a:off x="228600" y="1017746"/>
            <a:ext cx="8525540" cy="397031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rPr>
              <a:t>1 Corinthians 8:6 yet for us there is one God, the Father, from whom are all things and we exist for Him, and one Lord, Jesus Christ, by whom are all things, and we exist through Him.</a:t>
            </a:r>
            <a:endParaRPr lang="en-US" sz="2800" dirty="0">
              <a:solidFill>
                <a:schemeClr val="bg1"/>
              </a:solidFill>
              <a:latin typeface="Instrument Sans" panose="020B0604020202020204" charset="0"/>
              <a:sym typeface="Instrument Sans"/>
            </a:endParaRPr>
          </a:p>
          <a:p>
            <a:pPr marL="309245" marR="5080" lvl="1"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Ephesians 4:4 There is one body and one Spirit, just as also you were called in one hope of your calling; 5 one Lord, one faith, one baptism; 6 one God and Father of all who is over all and through all and in all.</a:t>
            </a:r>
            <a:endPar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2923483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BC8E4CAA-07B5-1246-95E7-51E50B41C95B}"/>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D083C2F7-1358-C3CC-D45D-F92A7F00D3D9}"/>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25D4B77C-DC2A-4A51-5CD7-78879A9304F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44F1FE4F-146A-208A-EFEE-98948C553963}"/>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…The Father Almighty</a:t>
            </a:r>
          </a:p>
        </p:txBody>
      </p:sp>
      <p:sp>
        <p:nvSpPr>
          <p:cNvPr id="8" name="TextBox 7">
            <a:extLst>
              <a:ext uri="{FF2B5EF4-FFF2-40B4-BE49-F238E27FC236}">
                <a16:creationId xmlns:a16="http://schemas.microsoft.com/office/drawing/2014/main" id="{277D6EBD-A19A-188E-F849-A309EAE35A1F}"/>
              </a:ext>
            </a:extLst>
          </p:cNvPr>
          <p:cNvSpPr txBox="1"/>
          <p:nvPr/>
        </p:nvSpPr>
        <p:spPr>
          <a:xfrm>
            <a:off x="228600" y="1017746"/>
            <a:ext cx="8732520" cy="4893647"/>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Hebrews 12:7 It is for discipline that you endure; God deals with you as with sons; for what son is there whom his father does not discipline? Cf. </a:t>
            </a:r>
            <a:r>
              <a:rPr lang="en-US" sz="2400" dirty="0">
                <a:solidFill>
                  <a:schemeClr val="bg1"/>
                </a:solidFill>
                <a:latin typeface="Instrument Sans" panose="020B0604020202020204" charset="0"/>
                <a:sym typeface="Instrument Sans"/>
              </a:rPr>
              <a:t>Proverbs 3:11-12</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1 John 3:1 See how great a love the Father has given to us, that we would be called children of God; and we are. For this reason the world does not know us, because it did not know Him.</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Matthew 6:9 “Pray, then, in this way: ‘Our Father who is in heaven, Hallowed be Your name.</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Galatians 4:6 And because you are sons, God sent forth the Spirit of His Son into our hearts, crying, “Abba! Father!”</a:t>
            </a:r>
          </a:p>
          <a:p>
            <a:pPr marL="309245" marR="5080" indent="-285750" algn="just">
              <a:buClr>
                <a:schemeClr val="bg1"/>
              </a:buClr>
              <a:buFont typeface="Arial" panose="020B0604020202020204" pitchFamily="34" charset="0"/>
              <a:buChar char="•"/>
              <a:tabLst>
                <a:tab pos="387350" algn="l"/>
              </a:tabLst>
            </a:pPr>
            <a:endParaRPr lang="en-US" sz="2400" dirty="0">
              <a:solidFill>
                <a:schemeClr val="bg1"/>
              </a:solidFill>
              <a:latin typeface="Instrument Sans" panose="020B0604020202020204" charset="0"/>
              <a:sym typeface="Instrument Sans"/>
            </a:endParaRPr>
          </a:p>
          <a:p>
            <a:pPr marL="309245" marR="5080" indent="-285750" algn="just">
              <a:buClr>
                <a:schemeClr val="bg1"/>
              </a:buClr>
              <a:buFont typeface="Arial" panose="020B0604020202020204" pitchFamily="34" charset="0"/>
              <a:buChar char="•"/>
              <a:tabLst>
                <a:tab pos="387350" algn="l"/>
              </a:tabLst>
            </a:pPr>
            <a:endPar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1702309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2FCC68C-F579-C884-E684-20AE079AC9EA}"/>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1D3B2195-37A4-EC24-9D67-16C0CFF2EE34}"/>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924E7AC7-D389-C1ED-182F-3A1252CA814F}"/>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The Father is all-powerful, sovereign, supreme Creator.</a:t>
            </a:r>
          </a:p>
          <a:p>
            <a:pPr marL="342900" indent="-342900"/>
            <a:r>
              <a:rPr lang="en-US" sz="2400" dirty="0"/>
              <a:t>God made everything ex nihilo (out of nothing, no materials!) in Heaven and Earth.</a:t>
            </a:r>
          </a:p>
          <a:p>
            <a:pPr marL="342900" indent="-342900"/>
            <a:r>
              <a:rPr lang="en-US" sz="2400" dirty="0"/>
              <a:t>From top to bottom, corner to corner, and all visible and invisible realms of creation, God made it all.</a:t>
            </a:r>
          </a:p>
          <a:p>
            <a:pPr marL="342900" indent="-342900"/>
            <a:r>
              <a:rPr lang="en-US" sz="2400" dirty="0"/>
              <a:t>The 2 categories of creation:</a:t>
            </a:r>
          </a:p>
          <a:p>
            <a:pPr marL="800100" lvl="1" indent="-342900"/>
            <a:r>
              <a:rPr lang="en-US" sz="2400" dirty="0"/>
              <a:t>Visible (seen): 6 Days of Creation</a:t>
            </a:r>
          </a:p>
          <a:p>
            <a:pPr marL="800100" lvl="1" indent="-342900"/>
            <a:r>
              <a:rPr lang="en-US" sz="2400" dirty="0"/>
              <a:t>Invisible (unseen): Pre-Creation unseen realm</a:t>
            </a:r>
          </a:p>
          <a:p>
            <a:pPr marL="342900" indent="-342900"/>
            <a:r>
              <a:rPr lang="en-US" sz="2400" dirty="0"/>
              <a:t>Arius confused the Son with visible creation, such that there was a time when He was not.</a:t>
            </a:r>
          </a:p>
        </p:txBody>
      </p:sp>
      <p:sp>
        <p:nvSpPr>
          <p:cNvPr id="204" name="Google Shape;204;p31">
            <a:extLst>
              <a:ext uri="{FF2B5EF4-FFF2-40B4-BE49-F238E27FC236}">
                <a16:creationId xmlns:a16="http://schemas.microsoft.com/office/drawing/2014/main" id="{5F9652FF-A041-B333-81E4-AC9E15EB728E}"/>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125EC083-AC89-8E85-FFC8-C98645824CD6}"/>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861369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F105D9A7-4162-6070-1EBF-B77F45912583}"/>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61C7F48C-2532-EECE-9FD4-F4569670A906}"/>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316EE34B-A229-0E68-CEC7-D420E9039953}"/>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Genesis 1:1 In the beginning God created the heavens and the earth.</a:t>
            </a:r>
          </a:p>
          <a:p>
            <a:pPr marL="800100" lvl="1" indent="-342900"/>
            <a:r>
              <a:rPr lang="en-US" sz="2400" dirty="0"/>
              <a:t>Light 1:3-5</a:t>
            </a:r>
          </a:p>
          <a:p>
            <a:pPr marL="800100" lvl="1" indent="-342900"/>
            <a:r>
              <a:rPr lang="en-US" sz="2400" dirty="0"/>
              <a:t>Waters 1:6-8</a:t>
            </a:r>
          </a:p>
          <a:p>
            <a:pPr marL="800100" lvl="1" indent="-342900"/>
            <a:r>
              <a:rPr lang="en-US" sz="2400" dirty="0"/>
              <a:t>Land/Plants 1:9-10</a:t>
            </a:r>
          </a:p>
          <a:p>
            <a:pPr marL="800100" lvl="1" indent="-342900"/>
            <a:r>
              <a:rPr lang="en-US" sz="2400" dirty="0"/>
              <a:t>Celestial objects 1:14-19</a:t>
            </a:r>
          </a:p>
          <a:p>
            <a:pPr marL="800100" lvl="1" indent="-342900"/>
            <a:r>
              <a:rPr lang="en-US" sz="2400" dirty="0"/>
              <a:t>Birds/fish 1:20-23</a:t>
            </a:r>
          </a:p>
          <a:p>
            <a:pPr marL="800100" lvl="1" indent="-342900"/>
            <a:r>
              <a:rPr lang="en-US" sz="2000" dirty="0"/>
              <a:t>Land animals &amp; Man 1:24-31</a:t>
            </a:r>
          </a:p>
          <a:p>
            <a:pPr marL="342900" indent="-342900"/>
            <a:r>
              <a:rPr lang="en-US" sz="2400" dirty="0"/>
              <a:t>Job 38:4 Where were you when I laid the foundation of the earth? Tell Me, if you know understanding  </a:t>
            </a:r>
            <a:r>
              <a:rPr lang="en-US" sz="2400" dirty="0">
                <a:highlight>
                  <a:srgbClr val="800000"/>
                </a:highlight>
                <a:hlinkClick r:id="rId3"/>
              </a:rPr>
              <a:t>[whole chapter]</a:t>
            </a:r>
            <a:endParaRPr lang="en-US" sz="2400" dirty="0"/>
          </a:p>
          <a:p>
            <a:pPr marL="0" indent="0">
              <a:buNone/>
            </a:pPr>
            <a:endParaRPr lang="en-US" sz="2400" dirty="0">
              <a:highlight>
                <a:srgbClr val="800000"/>
              </a:highlight>
            </a:endParaRPr>
          </a:p>
        </p:txBody>
      </p:sp>
      <p:sp>
        <p:nvSpPr>
          <p:cNvPr id="204" name="Google Shape;204;p31">
            <a:extLst>
              <a:ext uri="{FF2B5EF4-FFF2-40B4-BE49-F238E27FC236}">
                <a16:creationId xmlns:a16="http://schemas.microsoft.com/office/drawing/2014/main" id="{B6AEC811-B5C7-E9F0-7912-D1A167603D50}"/>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F7C6B273-267F-3270-8C0F-8CD4F8C51B4D}"/>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2" name="Picture 2" descr="Day 4 Of Creation">
            <a:extLst>
              <a:ext uri="{FF2B5EF4-FFF2-40B4-BE49-F238E27FC236}">
                <a16:creationId xmlns:a16="http://schemas.microsoft.com/office/drawing/2014/main" id="{199CC53E-C0D9-B18F-AF95-23962DF17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051" y="1469598"/>
            <a:ext cx="4460198" cy="249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70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EAF8533-B391-5691-E0DC-413026A7783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92D6FB0B-166E-B1B6-61A0-08C822147806}"/>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8A7C3A0C-141B-8400-C25C-D980AF2F59EE}"/>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Psalm 139:13 For You formed my inward parts; You wove me in my mother’s womb. 14 I will give thanks to You, for I am fearfully and wonderfully made; Wonderful are Your works, and my soul knows it very well. 15 My frame was not hidden from You, when I was made in secret, and intricately woven in the depths of the earth; 16 Your eyes have seen my unshaped substance; and in Your book all of them were written the days that were formed for me, when as yet there was not one of them.</a:t>
            </a:r>
          </a:p>
        </p:txBody>
      </p:sp>
      <p:sp>
        <p:nvSpPr>
          <p:cNvPr id="204" name="Google Shape;204;p31">
            <a:extLst>
              <a:ext uri="{FF2B5EF4-FFF2-40B4-BE49-F238E27FC236}">
                <a16:creationId xmlns:a16="http://schemas.microsoft.com/office/drawing/2014/main" id="{CD0FCFFF-DE18-698B-44CF-1D1DD8CBC942}"/>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4B29A9E4-8F9F-2ACB-FB50-9E8279A1203C}"/>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105888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65B12DA6-8E9B-7F55-8E54-2714CEC62097}"/>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885183E-B7EE-1676-3C57-2D6DD13D14F5}"/>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3B43E432-9261-00F6-D880-F4DA9331F704}"/>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Psalm 19:1 The heavens are telling of the glory of God; And the expanse is declaring the work of His hands. 2 Day to day pours forth speech, and night to night reveals knowledge. 3 There is no speech, nor are there words; Their voice is not heard. 4 Their line has gone out through all the earth, And their utterances to the end of the world. In them He has placed a tent for the sun, 5 Which is as a bridegroom coming out of his chamber; It rejoices as a strong man to run his course. 6 Its rising is from one end of the heavens, And its circuit to the other end of them; And there is nothing hidden from its heat.</a:t>
            </a:r>
          </a:p>
        </p:txBody>
      </p:sp>
      <p:sp>
        <p:nvSpPr>
          <p:cNvPr id="204" name="Google Shape;204;p31">
            <a:extLst>
              <a:ext uri="{FF2B5EF4-FFF2-40B4-BE49-F238E27FC236}">
                <a16:creationId xmlns:a16="http://schemas.microsoft.com/office/drawing/2014/main" id="{E581F7DB-B50C-D311-F801-ECCE445F8159}"/>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4A808590-B2A5-8D94-FA2C-A80F967076E8}"/>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4053998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E7E2CDB-D52D-820A-AC72-BA52A124387B}"/>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B0F38556-ED7D-40D8-B12C-6EE6A6757D6D}"/>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C8E09287-4CD1-255C-EFA2-6CB0039CB953}"/>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Isaiah 42:5 Thus says the God, Yahweh, Who created the heavens and stretched them out, Who spread out the earth and its offspring, Who gives breath to the people on it, and spirit to those who walk in it…</a:t>
            </a:r>
          </a:p>
          <a:p>
            <a:pPr marL="342900" indent="-342900"/>
            <a:r>
              <a:rPr lang="en-US" sz="2400" dirty="0"/>
              <a:t>Jeremiah 23:17 ‘Ah Lord Yahweh! Behold, You have made the heavens and the earth by Your great power and by Your outstretched arm! Nothing is too difficult for You…</a:t>
            </a:r>
          </a:p>
        </p:txBody>
      </p:sp>
      <p:sp>
        <p:nvSpPr>
          <p:cNvPr id="204" name="Google Shape;204;p31">
            <a:extLst>
              <a:ext uri="{FF2B5EF4-FFF2-40B4-BE49-F238E27FC236}">
                <a16:creationId xmlns:a16="http://schemas.microsoft.com/office/drawing/2014/main" id="{19EA447A-E9A5-2586-3541-08FE313AAE45}"/>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A6065EBE-F2A2-2D52-9C25-7889AB5B7149}"/>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723870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33F1EB4-AFA3-FFB8-0EF4-3A5AB2DDEC60}"/>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21E3343-E679-7DDA-CAAF-4930A487574C}"/>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A6936DC9-E0D8-1243-4CE4-AA545C566601}"/>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000" dirty="0"/>
              <a:t>Acts 17:24 The God who made the world and all things in it, since He is Lord of heaven and earth, does not dwell in temples made with hands; 25 nor is He served by human hands, as though He needed anything, since He Himself gives to all people life and breath and all things; 26 and He made from one man every nation of mankind to inhabit all the face of the earth, having determined their appointed times and the boundaries of their habitation</a:t>
            </a:r>
          </a:p>
          <a:p>
            <a:pPr marL="342900" indent="-342900"/>
            <a:r>
              <a:rPr lang="en-US" sz="2000" dirty="0"/>
              <a:t>Romans 11:33 Oh, the depth of the riches and wisdom and knowledge of God! How unsearchable are His judgments and unfathomable His ways! 34 For who has known the mind of the Lord, or who became His counselor? 35 Or who has first given to Him that it might be repaid to him? 36 For from Him and through Him and to Him are all things. To Him be the glory forever. Amen.</a:t>
            </a:r>
          </a:p>
        </p:txBody>
      </p:sp>
      <p:sp>
        <p:nvSpPr>
          <p:cNvPr id="204" name="Google Shape;204;p31">
            <a:extLst>
              <a:ext uri="{FF2B5EF4-FFF2-40B4-BE49-F238E27FC236}">
                <a16:creationId xmlns:a16="http://schemas.microsoft.com/office/drawing/2014/main" id="{E5AA5988-CB15-B137-2615-183D8B60A8AF}"/>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DB993C96-43BB-5ABF-9383-7069FE9B5076}"/>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09859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30882E4-E741-9BFB-6E3A-98211CF2E5D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789E9DA6-70B1-87F2-BFC2-3EB315A3C0C2}"/>
              </a:ext>
            </a:extLst>
          </p:cNvPr>
          <p:cNvSpPr txBox="1">
            <a:spLocks noGrp="1"/>
          </p:cNvSpPr>
          <p:nvPr>
            <p:ph type="title"/>
          </p:nvPr>
        </p:nvSpPr>
        <p:spPr>
          <a:xfrm>
            <a:off x="228749" y="47499"/>
            <a:ext cx="8686500" cy="162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ARIUS</a:t>
            </a:r>
            <a:br>
              <a:rPr lang="en" dirty="0"/>
            </a:br>
            <a:r>
              <a:rPr lang="en-US" dirty="0"/>
              <a:t>P</a:t>
            </a:r>
            <a:r>
              <a:rPr lang="en" dirty="0"/>
              <a:t>re-325</a:t>
            </a:r>
            <a:endParaRPr dirty="0"/>
          </a:p>
        </p:txBody>
      </p:sp>
      <p:sp>
        <p:nvSpPr>
          <p:cNvPr id="203" name="Google Shape;203;p31">
            <a:extLst>
              <a:ext uri="{FF2B5EF4-FFF2-40B4-BE49-F238E27FC236}">
                <a16:creationId xmlns:a16="http://schemas.microsoft.com/office/drawing/2014/main" id="{7B951F29-3869-5C51-EB5F-A9C92F0EF481}"/>
              </a:ext>
            </a:extLst>
          </p:cNvPr>
          <p:cNvSpPr txBox="1">
            <a:spLocks noGrp="1"/>
          </p:cNvSpPr>
          <p:nvPr>
            <p:ph type="subTitle" idx="1"/>
          </p:nvPr>
        </p:nvSpPr>
        <p:spPr>
          <a:xfrm>
            <a:off x="228749" y="1520615"/>
            <a:ext cx="6820003" cy="3622885"/>
          </a:xfrm>
          <a:prstGeom prst="rect">
            <a:avLst/>
          </a:prstGeom>
        </p:spPr>
        <p:txBody>
          <a:bodyPr spcFirstLastPara="1" wrap="square" lIns="91425" tIns="91425" rIns="91425" bIns="91425" anchor="t" anchorCtr="0">
            <a:noAutofit/>
          </a:bodyPr>
          <a:lstStyle/>
          <a:p>
            <a:pPr marL="171450" indent="-171450"/>
            <a:r>
              <a:rPr lang="en-US" sz="3200" dirty="0"/>
              <a:t>Arius was born in Libya ~250 A.D.</a:t>
            </a:r>
          </a:p>
          <a:p>
            <a:pPr marL="171450" indent="-171450"/>
            <a:r>
              <a:rPr lang="en-US" sz="3200" dirty="0"/>
              <a:t>Tall, thin, walked barefoot, winsome personality, musical</a:t>
            </a:r>
          </a:p>
          <a:p>
            <a:pPr marL="171450" indent="-171450"/>
            <a:r>
              <a:rPr lang="en-US" sz="3200" dirty="0"/>
              <a:t>Presbyter in Alexandria under his Bishop Alexander</a:t>
            </a:r>
          </a:p>
          <a:p>
            <a:pPr marL="171450" indent="-171450"/>
            <a:r>
              <a:rPr lang="en-US" sz="3200" dirty="0"/>
              <a:t>Taught “there was a time when the son was not”</a:t>
            </a:r>
          </a:p>
        </p:txBody>
      </p:sp>
      <p:sp>
        <p:nvSpPr>
          <p:cNvPr id="204" name="Google Shape;204;p31">
            <a:extLst>
              <a:ext uri="{FF2B5EF4-FFF2-40B4-BE49-F238E27FC236}">
                <a16:creationId xmlns:a16="http://schemas.microsoft.com/office/drawing/2014/main" id="{9A03C5FE-BA5B-EF2D-3285-A2A8B4662FF3}"/>
              </a:ext>
            </a:extLst>
          </p:cNvPr>
          <p:cNvSpPr/>
          <p:nvPr/>
        </p:nvSpPr>
        <p:spPr>
          <a:xfrm rot="-265740">
            <a:off x="3154738" y="81625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7ED04010-D899-C957-C794-905289C22CE4}"/>
              </a:ext>
            </a:extLst>
          </p:cNvPr>
          <p:cNvSpPr/>
          <p:nvPr/>
        </p:nvSpPr>
        <p:spPr>
          <a:xfrm rot="-265740">
            <a:off x="3154738" y="74785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3076" name="Picture 4" descr="Daily Medieval: Arian Christianity">
            <a:extLst>
              <a:ext uri="{FF2B5EF4-FFF2-40B4-BE49-F238E27FC236}">
                <a16:creationId xmlns:a16="http://schemas.microsoft.com/office/drawing/2014/main" id="{48809B93-0B71-1DF9-4018-91D6D6258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752" y="228950"/>
            <a:ext cx="19526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10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7792DD64-D25B-E7DB-6DB4-A83ED243894A}"/>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BEDD5AC-1B43-2D2D-7C08-5202955C15FB}"/>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FAA91AAD-0626-0BAC-BA0C-4D15E5937296}"/>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Ephesians 4:6 one God and Father of all who is over all and through all and in all.</a:t>
            </a:r>
          </a:p>
          <a:p>
            <a:pPr marL="342900" indent="-342900"/>
            <a:r>
              <a:rPr lang="en-US" sz="2400" dirty="0"/>
              <a:t>Colossians 1:16 For in [Jesus] all things were created, both in the heavens and on earth, visible and invisible, whether thrones or dominions or rulers or authorities—all things have been created through Him and for Him.</a:t>
            </a:r>
          </a:p>
          <a:p>
            <a:pPr marL="342900" indent="-342900"/>
            <a:r>
              <a:rPr lang="en-US" sz="2400" dirty="0"/>
              <a:t>John 1:1 In the beginning was the Word, and the Word was with God, and the Word was God. 2 He was in the beginning with God. 3 All things came into being through Him, and apart from Him nothing came into being that has come into being. </a:t>
            </a:r>
          </a:p>
        </p:txBody>
      </p:sp>
      <p:sp>
        <p:nvSpPr>
          <p:cNvPr id="204" name="Google Shape;204;p31">
            <a:extLst>
              <a:ext uri="{FF2B5EF4-FFF2-40B4-BE49-F238E27FC236}">
                <a16:creationId xmlns:a16="http://schemas.microsoft.com/office/drawing/2014/main" id="{3790E8F9-DFD8-76FE-CA97-D023D4818537}"/>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41BD05E6-3B3E-E045-E97D-82CC002F46B3}"/>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32458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24DF7D9-EC7A-FA14-F18E-888CCB0A2B1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2AD0DF84-B9DA-F252-072B-06691501628E}"/>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E161FE97-A11C-B98A-BAD2-53EABB97C156}"/>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Hebrews 11:3 By faith we understand that the worlds were prepared by the word of God, so that what is seen was not made out of things which are visible.</a:t>
            </a:r>
          </a:p>
          <a:p>
            <a:pPr marL="342900" indent="-342900"/>
            <a:r>
              <a:rPr lang="en-US" sz="2400" dirty="0"/>
              <a:t>Romans 4:17 as it is written, “A father of many nations have I made you”—in the presence of Him whom he believed, even God, who gives life to the dead and calls into being that which does not exist.</a:t>
            </a:r>
          </a:p>
          <a:p>
            <a:pPr marL="342900" indent="-342900"/>
            <a:r>
              <a:rPr lang="en-US" sz="2400" dirty="0"/>
              <a:t>Revelation 4:11 “Worthy are You, our Lord and our God, to receive glory and honor and power, for You created all things, and because of Your will they existed, and were created.”</a:t>
            </a:r>
          </a:p>
          <a:p>
            <a:pPr marL="342900" indent="-342900"/>
            <a:endParaRPr lang="en-US" sz="2400" dirty="0"/>
          </a:p>
          <a:p>
            <a:pPr marL="342900" indent="-342900"/>
            <a:endParaRPr lang="en-US" sz="2400" dirty="0"/>
          </a:p>
        </p:txBody>
      </p:sp>
      <p:sp>
        <p:nvSpPr>
          <p:cNvPr id="204" name="Google Shape;204;p31">
            <a:extLst>
              <a:ext uri="{FF2B5EF4-FFF2-40B4-BE49-F238E27FC236}">
                <a16:creationId xmlns:a16="http://schemas.microsoft.com/office/drawing/2014/main" id="{8791FAF4-81B9-C653-406A-0A21990F540B}"/>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3ACA299B-BF6A-DD33-5D4A-F7192AF4221A}"/>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52240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D924E3F1-F8C7-4361-96CF-27A94586014F}"/>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33CC4159-532D-94E5-A61E-780F092B9B49}"/>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5119ECE6-6707-64D8-8AD7-B14E514D2B14}"/>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000" dirty="0"/>
              <a:t>Romans 1:18 For the wrath of God is revealed from heaven against all ungodliness and unrighteousness of men who suppress the truth in unrighteousness, 19 because that which is known about God is evident within them; for God made it evident to them. 20 For since the creation of the world His invisible attributes, both His eternal power and divine nature, have been clearly seen, being understood through what has been made, so that they are without excuse. 21 For even though they knew God, they did not glorify Him as God or give thanks, but they became futile in their thoughts, and their foolish heart was darkened. 22 Professing to be wise, they became fools, 23 and exchanged the glory of the incorruptible God for an image in the likeness of corruptible man and of birds and four-footed animals and crawling creatures.</a:t>
            </a:r>
          </a:p>
        </p:txBody>
      </p:sp>
      <p:sp>
        <p:nvSpPr>
          <p:cNvPr id="204" name="Google Shape;204;p31">
            <a:extLst>
              <a:ext uri="{FF2B5EF4-FFF2-40B4-BE49-F238E27FC236}">
                <a16:creationId xmlns:a16="http://schemas.microsoft.com/office/drawing/2014/main" id="{C8559860-2FA9-7133-C52C-3D48EE533033}"/>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97174145-7375-BF34-0F54-885E1959A26C}"/>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1979394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E7ED57CF-2E91-CFC5-F771-C1BD7D1E2946}"/>
            </a:ext>
          </a:extLst>
        </p:cNvPr>
        <p:cNvGrpSpPr/>
        <p:nvPr/>
      </p:nvGrpSpPr>
      <p:grpSpPr>
        <a:xfrm>
          <a:off x="0" y="0"/>
          <a:ext cx="0" cy="0"/>
          <a:chOff x="0" y="0"/>
          <a:chExt cx="0" cy="0"/>
        </a:xfrm>
      </p:grpSpPr>
      <p:pic>
        <p:nvPicPr>
          <p:cNvPr id="190" name="Google Shape;190;p30" title="mexican-people-attending-church.jpg">
            <a:extLst>
              <a:ext uri="{FF2B5EF4-FFF2-40B4-BE49-F238E27FC236}">
                <a16:creationId xmlns:a16="http://schemas.microsoft.com/office/drawing/2014/main" id="{D2276024-7F57-A328-A476-DBAEFA97495C}"/>
              </a:ext>
            </a:extLst>
          </p:cNvPr>
          <p:cNvPicPr preferRelativeResize="0">
            <a:picLocks noGrp="1"/>
          </p:cNvPicPr>
          <p:nvPr>
            <p:ph type="pic" idx="2"/>
          </p:nvPr>
        </p:nvPicPr>
        <p:blipFill rotWithShape="1">
          <a:blip r:embed="rId3">
            <a:alphaModFix/>
          </a:blip>
          <a:srcRect l="4128" t="2489" r="1192" b="2498"/>
          <a:stretch/>
        </p:blipFill>
        <p:spPr>
          <a:xfrm>
            <a:off x="0" y="0"/>
            <a:ext cx="9144003" cy="5143499"/>
          </a:xfrm>
          <a:prstGeom prst="rect">
            <a:avLst/>
          </a:prstGeom>
        </p:spPr>
      </p:pic>
      <p:sp>
        <p:nvSpPr>
          <p:cNvPr id="191" name="Google Shape;191;p30">
            <a:extLst>
              <a:ext uri="{FF2B5EF4-FFF2-40B4-BE49-F238E27FC236}">
                <a16:creationId xmlns:a16="http://schemas.microsoft.com/office/drawing/2014/main" id="{3016D0AC-ECE4-121E-1835-4A1DC5AC0FA0}"/>
              </a:ext>
            </a:extLst>
          </p:cNvPr>
          <p:cNvSpPr txBox="1">
            <a:spLocks noGrp="1"/>
          </p:cNvSpPr>
          <p:nvPr>
            <p:ph type="title" idx="3"/>
          </p:nvPr>
        </p:nvSpPr>
        <p:spPr>
          <a:xfrm>
            <a:off x="4027150" y="948460"/>
            <a:ext cx="10899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95" name="Google Shape;195;p30">
            <a:extLst>
              <a:ext uri="{FF2B5EF4-FFF2-40B4-BE49-F238E27FC236}">
                <a16:creationId xmlns:a16="http://schemas.microsoft.com/office/drawing/2014/main" id="{AE18BDA2-F6FC-FC3D-053B-9D8BC47046D3}"/>
              </a:ext>
            </a:extLst>
          </p:cNvPr>
          <p:cNvSpPr/>
          <p:nvPr/>
        </p:nvSpPr>
        <p:spPr>
          <a:xfrm rot="-177467">
            <a:off x="2034219" y="972864"/>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6" name="Google Shape;196;p30">
            <a:extLst>
              <a:ext uri="{FF2B5EF4-FFF2-40B4-BE49-F238E27FC236}">
                <a16:creationId xmlns:a16="http://schemas.microsoft.com/office/drawing/2014/main" id="{005501FE-73C6-FF42-B5EC-987F25975579}"/>
              </a:ext>
            </a:extLst>
          </p:cNvPr>
          <p:cNvSpPr/>
          <p:nvPr/>
        </p:nvSpPr>
        <p:spPr>
          <a:xfrm rot="-177467">
            <a:off x="2034219" y="934918"/>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7" name="Google Shape;197;p30">
            <a:extLst>
              <a:ext uri="{FF2B5EF4-FFF2-40B4-BE49-F238E27FC236}">
                <a16:creationId xmlns:a16="http://schemas.microsoft.com/office/drawing/2014/main" id="{8B66F9AD-34E8-EA60-DEE6-85261EB8F7D2}"/>
              </a:ext>
            </a:extLst>
          </p:cNvPr>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AND IN ONE LORD JESUS CHRIST</a:t>
            </a:r>
            <a:endParaRPr dirty="0"/>
          </a:p>
        </p:txBody>
      </p:sp>
    </p:spTree>
    <p:extLst>
      <p:ext uri="{BB962C8B-B14F-4D97-AF65-F5344CB8AC3E}">
        <p14:creationId xmlns:p14="http://schemas.microsoft.com/office/powerpoint/2010/main" val="2945940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804754EC-F51D-6C26-6D5B-F2AAE16D062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8DD7036D-4E9F-2714-A92F-BA3589BC70AD}"/>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6A0EF7E6-B436-1686-B339-EDA296441C67}"/>
              </a:ext>
            </a:extLst>
          </p:cNvPr>
          <p:cNvSpPr txBox="1">
            <a:spLocks noGrp="1"/>
          </p:cNvSpPr>
          <p:nvPr>
            <p:ph type="subTitle" idx="1"/>
          </p:nvPr>
        </p:nvSpPr>
        <p:spPr>
          <a:xfrm>
            <a:off x="228749" y="0"/>
            <a:ext cx="8265545" cy="5143500"/>
          </a:xfrm>
          <a:prstGeom prst="rect">
            <a:avLst/>
          </a:prstGeom>
        </p:spPr>
        <p:txBody>
          <a:bodyPr spcFirstLastPara="1" wrap="square" lIns="91425" tIns="91425" rIns="91425" bIns="91425" anchor="t" anchorCtr="0">
            <a:noAutofit/>
          </a:bodyPr>
          <a:lstStyle/>
          <a:p>
            <a:pPr marL="0" indent="0">
              <a:buNone/>
            </a:pPr>
            <a:r>
              <a:rPr lang="en-US" sz="4800" dirty="0"/>
              <a:t>2 And in one Lord Jesus Christ, the Son of God, begotten of the Father, Light of Light, very God of very God, begotten, not made, consubstantial with the Father;</a:t>
            </a:r>
          </a:p>
        </p:txBody>
      </p:sp>
      <p:sp>
        <p:nvSpPr>
          <p:cNvPr id="2" name="Google Shape;204;p31">
            <a:extLst>
              <a:ext uri="{FF2B5EF4-FFF2-40B4-BE49-F238E27FC236}">
                <a16:creationId xmlns:a16="http://schemas.microsoft.com/office/drawing/2014/main" id="{08C3CA7A-FDFB-AFF8-5E8C-416F39C0E1C6}"/>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7C4ED2D2-A98F-13B2-330E-A59592357E8C}"/>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623511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D3D47185-35E0-3F3D-3FD1-22844B70D310}"/>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56F2627A-C7AF-C2ED-34F8-B8331DCA8040}"/>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3F2A7A53-035C-FDED-BF4A-05927877562B}"/>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56F7260E-A747-9CE3-CC55-9613138FDE4A}"/>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21C3DA5F-7B3B-62D9-C2C6-FCF4BAB2AB47}"/>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3000" strike="noStrike" kern="0" cap="none" spc="0" normalizeH="0" baseline="0" noProof="0" dirty="0">
                <a:ln>
                  <a:noFill/>
                </a:ln>
                <a:solidFill>
                  <a:schemeClr val="bg1"/>
                </a:solidFill>
                <a:effectLst/>
                <a:uLnTx/>
                <a:uFillTx/>
                <a:latin typeface="Instrument Sans" panose="020B0604020202020204" charset="0"/>
                <a:sym typeface="Instrument Sans"/>
              </a:rPr>
              <a:t>The goal of the Nicene Creed is to clearly showcase the full deity and full humanity of Jesus along with the three-in-one nature of God. This phrase moves us into confessing the second person of the Trinity, Jesus Christ. </a:t>
            </a:r>
          </a:p>
          <a:p>
            <a:pPr marL="309245" marR="5080" indent="-285750" algn="just">
              <a:buClr>
                <a:schemeClr val="bg1"/>
              </a:buClr>
              <a:buFont typeface="Arial" panose="020B0604020202020204" pitchFamily="34" charset="0"/>
              <a:buChar char="•"/>
              <a:tabLst>
                <a:tab pos="387350" algn="l"/>
              </a:tabLst>
            </a:pPr>
            <a:r>
              <a:rPr lang="en-US" sz="3000" dirty="0">
                <a:solidFill>
                  <a:schemeClr val="bg1"/>
                </a:solidFill>
                <a:latin typeface="Instrument Sans" panose="020B0604020202020204" charset="0"/>
                <a:sym typeface="Instrument Sans"/>
              </a:rPr>
              <a:t>Contra Arius we must affirm that Jesus is Lord and Christ in the fullest measure of their meaning</a:t>
            </a:r>
            <a:endParaRPr kumimoji="0" lang="en-US" sz="30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2876958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6308991F-6292-7FF1-CE9A-27D9E4D3816D}"/>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6D2CEC8F-10AC-AB2D-F023-16DA003664D1}"/>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25D10FDA-FB75-73F1-E7D9-C0A122884E9D}"/>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BCE0F844-6875-3620-0B21-82FDB7050331}"/>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2F1A8EC4-A4E7-0E93-ED32-B1C20F538C18}"/>
              </a:ext>
            </a:extLst>
          </p:cNvPr>
          <p:cNvSpPr txBox="1"/>
          <p:nvPr/>
        </p:nvSpPr>
        <p:spPr>
          <a:xfrm>
            <a:off x="228600" y="1017746"/>
            <a:ext cx="8750300" cy="4247317"/>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3000" strike="noStrike" kern="0" cap="none" spc="0" normalizeH="0" baseline="0" noProof="0" dirty="0">
                <a:ln>
                  <a:noFill/>
                </a:ln>
                <a:solidFill>
                  <a:schemeClr val="bg1"/>
                </a:solidFill>
                <a:effectLst/>
                <a:uLnTx/>
                <a:uFillTx/>
                <a:latin typeface="Instrument Sans" panose="020B0604020202020204" charset="0"/>
                <a:sym typeface="Instrument Sans"/>
              </a:rPr>
              <a:t>In Jesus’ time, “lordship” meant absolute, undisputed ownership. The person called “lord” was an absolute, undisputed master. Throughout the New Testament, those who interacted with Jesus, but did not yet believe, addressed Him with titles of </a:t>
            </a:r>
            <a:r>
              <a:rPr kumimoji="0" lang="en-US" sz="3000" strike="noStrike" kern="0" cap="none" spc="0" normalizeH="0" baseline="0" noProof="0" dirty="0" err="1">
                <a:ln>
                  <a:noFill/>
                </a:ln>
                <a:solidFill>
                  <a:schemeClr val="bg1"/>
                </a:solidFill>
                <a:effectLst/>
                <a:uLnTx/>
                <a:uFillTx/>
                <a:latin typeface="Instrument Sans" panose="020B0604020202020204" charset="0"/>
                <a:sym typeface="Instrument Sans"/>
              </a:rPr>
              <a:t>honour</a:t>
            </a:r>
            <a:r>
              <a:rPr kumimoji="0" lang="en-US" sz="3000" strike="noStrike" kern="0" cap="none" spc="0" normalizeH="0" baseline="0" noProof="0" dirty="0">
                <a:ln>
                  <a:noFill/>
                </a:ln>
                <a:solidFill>
                  <a:schemeClr val="bg1"/>
                </a:solidFill>
                <a:effectLst/>
                <a:uLnTx/>
                <a:uFillTx/>
                <a:latin typeface="Instrument Sans" panose="020B0604020202020204" charset="0"/>
                <a:sym typeface="Instrument Sans"/>
              </a:rPr>
              <a:t>, like “teacher” or “rabbi”. The titles of “Lord” and “Master” were reserved only for His disciples and apostles – those that truly believed. </a:t>
            </a:r>
          </a:p>
        </p:txBody>
      </p:sp>
    </p:spTree>
    <p:extLst>
      <p:ext uri="{BB962C8B-B14F-4D97-AF65-F5344CB8AC3E}">
        <p14:creationId xmlns:p14="http://schemas.microsoft.com/office/powerpoint/2010/main" val="846407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EE489B57-DE07-40AB-776E-B14899BFC404}"/>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90F60262-D2D2-EE80-BCDA-B935195B0EF6}"/>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4A25BF66-7748-9E1B-BCFC-C4ABB1E4A824}"/>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4F5BA03F-6637-B804-FC80-F6B51C18030D}"/>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C4E56827-954F-41A4-34DA-5E1D662AD720}"/>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000" dirty="0">
                <a:solidFill>
                  <a:schemeClr val="bg1"/>
                </a:solidFill>
                <a:latin typeface="Instrument Sans" panose="020B0604020202020204" charset="0"/>
                <a:sym typeface="Instrument Sans"/>
              </a:rPr>
              <a:t>This is why in Mark 4:45,  when Judas betrayed Jesus with a kiss, he called Jesus “Rabbi” and not “Lord”. By our profession of Jesus as “Lord”, like His disciples, we signify that He is undisputed master over our lives and is worthy of worship.</a:t>
            </a:r>
          </a:p>
          <a:p>
            <a:pPr marL="309245" marR="5080" indent="-285750" algn="just">
              <a:buClr>
                <a:schemeClr val="bg1"/>
              </a:buClr>
              <a:buFont typeface="Arial" panose="020B0604020202020204" pitchFamily="34" charset="0"/>
              <a:buChar char="•"/>
              <a:tabLst>
                <a:tab pos="387350" algn="l"/>
              </a:tabLst>
            </a:pPr>
            <a:r>
              <a:rPr kumimoji="0" lang="en-US" sz="3000" strike="noStrike" kern="0" cap="none" spc="0" normalizeH="0" baseline="0" noProof="0" dirty="0">
                <a:ln>
                  <a:noFill/>
                </a:ln>
                <a:solidFill>
                  <a:schemeClr val="bg1"/>
                </a:solidFill>
                <a:effectLst/>
                <a:uLnTx/>
                <a:uFillTx/>
                <a:latin typeface="Instrument Sans" panose="020B0604020202020204" charset="0"/>
                <a:sym typeface="Instrument Sans"/>
              </a:rPr>
              <a:t>To say Jesus is Lord is to say we are </a:t>
            </a:r>
            <a:r>
              <a:rPr kumimoji="0" lang="en-US" sz="3000" strike="noStrike" kern="0" cap="none" spc="0" normalizeH="0" baseline="0" noProof="0" dirty="0" err="1">
                <a:ln>
                  <a:noFill/>
                </a:ln>
                <a:solidFill>
                  <a:schemeClr val="bg1"/>
                </a:solidFill>
                <a:effectLst/>
                <a:uLnTx/>
                <a:uFillTx/>
                <a:latin typeface="Instrument Sans" panose="020B0604020202020204" charset="0"/>
                <a:sym typeface="Instrument Sans"/>
              </a:rPr>
              <a:t>doulos</a:t>
            </a:r>
            <a:r>
              <a:rPr kumimoji="0" lang="en-US" sz="3000" strike="noStrike" kern="0" cap="none" spc="0" normalizeH="0" baseline="0" noProof="0" dirty="0">
                <a:ln>
                  <a:noFill/>
                </a:ln>
                <a:solidFill>
                  <a:schemeClr val="bg1"/>
                </a:solidFill>
                <a:effectLst/>
                <a:uLnTx/>
                <a:uFillTx/>
                <a:latin typeface="Instrument Sans" panose="020B0604020202020204" charset="0"/>
                <a:sym typeface="Instrument Sans"/>
              </a:rPr>
              <a:t> or servant / bondservant / most accurately… slave</a:t>
            </a:r>
          </a:p>
        </p:txBody>
      </p:sp>
    </p:spTree>
    <p:extLst>
      <p:ext uri="{BB962C8B-B14F-4D97-AF65-F5344CB8AC3E}">
        <p14:creationId xmlns:p14="http://schemas.microsoft.com/office/powerpoint/2010/main" val="3932546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E1FEC2E8-A455-ECE7-5C5C-D6F5FBA28FDC}"/>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B07B8D66-7901-DD80-9E86-A57E14BA0C98}"/>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3D4486DE-B668-C1C8-150F-01990FA9C429}"/>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49ED04CD-31DD-0ACB-3FA8-72F07A6A3CE3}"/>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9F838E4F-2769-6290-5991-60963FA8133B}"/>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000" dirty="0">
                <a:solidFill>
                  <a:schemeClr val="bg1"/>
                </a:solidFill>
                <a:latin typeface="Instrument Sans" panose="020B0604020202020204" charset="0"/>
                <a:sym typeface="Instrument Sans"/>
              </a:rPr>
              <a:t>“Jesus” comes from the Hebrew name Yeshua, meaning “the Lord / God saves”. It is significant that when the Son of God became man, He was given a human name. This demonstrates His humanity. Jesus is fully human and fully God. We have become used to calling him “Jesus Christ”. But in reality, “Christ” is not His surname! “Christ” means “anointed one”</a:t>
            </a:r>
            <a:endParaRPr kumimoji="0" lang="en-US" sz="30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2482964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51556991-9645-0E62-3BDA-64A76190F46C}"/>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60B791FB-13BF-9E1A-C220-5108BB0D7C5A}"/>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C9F8AD33-EBC0-5795-E556-74D671D9943D}"/>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9F3714BD-9739-3200-827B-B73F3317AFEA}"/>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1F9DB170-3E74-7711-18FA-F0B036A4ECBA}"/>
              </a:ext>
            </a:extLst>
          </p:cNvPr>
          <p:cNvSpPr txBox="1"/>
          <p:nvPr/>
        </p:nvSpPr>
        <p:spPr>
          <a:xfrm>
            <a:off x="228600" y="1017746"/>
            <a:ext cx="8750300" cy="4339650"/>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000" dirty="0">
                <a:solidFill>
                  <a:schemeClr val="bg1"/>
                </a:solidFill>
                <a:latin typeface="Instrument Sans" panose="020B0604020202020204" charset="0"/>
                <a:sym typeface="Instrument Sans"/>
              </a:rPr>
              <a:t>In the Old Testament, priests, prophets, and kings were anointed with oil as a sign of being chosen by God. At His Baptism, Jesus was anointed, not by oil, but by the Holy Spirit who descended upon Him like a dove.</a:t>
            </a: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In the  ancient world, anointing (with oil) symbolized being chosen by God for some special mission or purpose</a:t>
            </a:r>
          </a:p>
          <a:p>
            <a:pPr marL="309245" marR="5080" indent="-285750" algn="just">
              <a:buClr>
                <a:schemeClr val="bg1"/>
              </a:buClr>
              <a:buFont typeface="Arial" panose="020B0604020202020204" pitchFamily="34" charset="0"/>
              <a:buChar char="•"/>
              <a:tabLst>
                <a:tab pos="387350" algn="l"/>
              </a:tabLst>
            </a:pPr>
            <a:endParaRPr lang="en-US" sz="3000" dirty="0">
              <a:solidFill>
                <a:schemeClr val="bg1"/>
              </a:solidFill>
              <a:latin typeface="Instrument Sans" panose="020B0604020202020204" charset="0"/>
              <a:sym typeface="Instrument Sans"/>
            </a:endParaRPr>
          </a:p>
        </p:txBody>
      </p:sp>
    </p:spTree>
    <p:extLst>
      <p:ext uri="{BB962C8B-B14F-4D97-AF65-F5344CB8AC3E}">
        <p14:creationId xmlns:p14="http://schemas.microsoft.com/office/powerpoint/2010/main" val="2347596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228450" y="101628"/>
            <a:ext cx="4247100" cy="23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COUNCIL OF</a:t>
            </a:r>
            <a:br>
              <a:rPr lang="en" dirty="0"/>
            </a:br>
            <a:r>
              <a:rPr lang="en" dirty="0"/>
              <a:t>NICAEA</a:t>
            </a:r>
            <a:endParaRPr dirty="0"/>
          </a:p>
        </p:txBody>
      </p:sp>
      <p:sp>
        <p:nvSpPr>
          <p:cNvPr id="182" name="Google Shape;182;p29"/>
          <p:cNvSpPr txBox="1">
            <a:spLocks noGrp="1"/>
          </p:cNvSpPr>
          <p:nvPr>
            <p:ph type="subTitle" idx="1"/>
          </p:nvPr>
        </p:nvSpPr>
        <p:spPr>
          <a:xfrm>
            <a:off x="208420" y="1715188"/>
            <a:ext cx="4247100" cy="2834325"/>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sz="1800" dirty="0"/>
              <a:t>In 325 Constantine calls a council at Nicaea</a:t>
            </a:r>
          </a:p>
          <a:p>
            <a:pPr marL="457200" lvl="0" indent="-317500" algn="l" rtl="0">
              <a:spcBef>
                <a:spcPts val="0"/>
              </a:spcBef>
              <a:spcAft>
                <a:spcPts val="0"/>
              </a:spcAft>
              <a:buSzPts val="1400"/>
              <a:buChar char="●"/>
            </a:pPr>
            <a:r>
              <a:rPr lang="en-US" sz="1800" dirty="0"/>
              <a:t>First Ecumenical Council</a:t>
            </a:r>
          </a:p>
          <a:p>
            <a:pPr marL="457200" lvl="0" indent="-317500" algn="l" rtl="0">
              <a:spcBef>
                <a:spcPts val="0"/>
              </a:spcBef>
              <a:spcAft>
                <a:spcPts val="0"/>
              </a:spcAft>
              <a:buSzPts val="1400"/>
              <a:buChar char="●"/>
            </a:pPr>
            <a:r>
              <a:rPr lang="en-US" sz="1800" dirty="0"/>
              <a:t>Deliberations about whether Arius taught falsehood</a:t>
            </a:r>
          </a:p>
          <a:p>
            <a:pPr marL="457200" lvl="0" indent="-317500" algn="l" rtl="0">
              <a:spcBef>
                <a:spcPts val="0"/>
              </a:spcBef>
              <a:spcAft>
                <a:spcPts val="0"/>
              </a:spcAft>
              <a:buSzPts val="1400"/>
              <a:buChar char="●"/>
            </a:pPr>
            <a:r>
              <a:rPr lang="en-US" sz="1800" dirty="0"/>
              <a:t>Athanasius vs</a:t>
            </a:r>
            <a:br>
              <a:rPr lang="en-US" sz="1800" dirty="0"/>
            </a:br>
            <a:r>
              <a:rPr lang="en-US" sz="1800" dirty="0"/>
              <a:t>Eusebius &amp; Arius</a:t>
            </a:r>
          </a:p>
          <a:p>
            <a:pPr marL="457200" lvl="0" indent="-317500" algn="l" rtl="0">
              <a:spcBef>
                <a:spcPts val="0"/>
              </a:spcBef>
              <a:spcAft>
                <a:spcPts val="0"/>
              </a:spcAft>
              <a:buSzPts val="1400"/>
              <a:buChar char="●"/>
            </a:pPr>
            <a:r>
              <a:rPr lang="en-US" sz="1800" dirty="0"/>
              <a:t>Arius and his teachings are condemned</a:t>
            </a:r>
          </a:p>
          <a:p>
            <a:pPr marL="139700" lvl="0" indent="0" algn="l" rtl="0">
              <a:spcBef>
                <a:spcPts val="0"/>
              </a:spcBef>
              <a:spcAft>
                <a:spcPts val="0"/>
              </a:spcAft>
              <a:buSzPts val="1400"/>
              <a:buNone/>
            </a:pPr>
            <a:endParaRPr lang="en-US" sz="1800" dirty="0"/>
          </a:p>
        </p:txBody>
      </p:sp>
      <p:sp>
        <p:nvSpPr>
          <p:cNvPr id="184" name="Google Shape;184;p29"/>
          <p:cNvSpPr/>
          <p:nvPr/>
        </p:nvSpPr>
        <p:spPr>
          <a:xfrm rot="-299953">
            <a:off x="829254" y="825302"/>
            <a:ext cx="3005433" cy="91005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85" name="Google Shape;185;p29"/>
          <p:cNvSpPr/>
          <p:nvPr/>
        </p:nvSpPr>
        <p:spPr>
          <a:xfrm rot="-299953">
            <a:off x="829254" y="787356"/>
            <a:ext cx="3005433" cy="91005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9" name="Picture Placeholder 8" descr="A painting of a person seated in a circle&#10;&#10;AI-generated content may be incorrect.">
            <a:extLst>
              <a:ext uri="{FF2B5EF4-FFF2-40B4-BE49-F238E27FC236}">
                <a16:creationId xmlns:a16="http://schemas.microsoft.com/office/drawing/2014/main" id="{3FD4B15D-BA6E-3499-682C-83CAE12C0003}"/>
              </a:ext>
            </a:extLst>
          </p:cNvPr>
          <p:cNvPicPr>
            <a:picLocks noGrp="1" noChangeAspect="1"/>
          </p:cNvPicPr>
          <p:nvPr>
            <p:ph type="pic" idx="2"/>
          </p:nvPr>
        </p:nvPicPr>
        <p:blipFill>
          <a:blip r:embed="rId3"/>
          <a:srcRect t="3232" b="3232"/>
          <a:stretch>
            <a:fillRect/>
          </a:stretch>
        </p:blipFill>
        <p:spPr/>
      </p:pic>
      <p:pic>
        <p:nvPicPr>
          <p:cNvPr id="2" name="Picture Placeholder 6" descr="A person with a beard and a cross on his chest&#10;&#10;AI-generated content may be incorrect.">
            <a:extLst>
              <a:ext uri="{FF2B5EF4-FFF2-40B4-BE49-F238E27FC236}">
                <a16:creationId xmlns:a16="http://schemas.microsoft.com/office/drawing/2014/main" id="{5A42A0BD-60C5-FE35-9572-2E28E4F752F1}"/>
              </a:ext>
            </a:extLst>
          </p:cNvPr>
          <p:cNvPicPr>
            <a:picLocks noChangeAspect="1"/>
          </p:cNvPicPr>
          <p:nvPr/>
        </p:nvPicPr>
        <p:blipFill>
          <a:blip r:embed="rId4"/>
          <a:srcRect t="22259" b="22259"/>
          <a:stretch>
            <a:fillRect/>
          </a:stretch>
        </p:blipFill>
        <p:spPr>
          <a:xfrm>
            <a:off x="2120848" y="4072588"/>
            <a:ext cx="3036602" cy="84231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CC7D659E-7C85-AAD6-FB22-11C5BF096C44}"/>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4594D5E0-1867-D6F7-D461-68AEC70BE2A7}"/>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384E28BB-4A4D-22F6-83AD-7FFDA7FA9F31}"/>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3D69811A-6B48-04F5-05F2-710306B71C58}"/>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DBF070D6-3381-C46E-0766-878ACF01EAAA}"/>
              </a:ext>
            </a:extLst>
          </p:cNvPr>
          <p:cNvSpPr txBox="1"/>
          <p:nvPr/>
        </p:nvSpPr>
        <p:spPr>
          <a:xfrm>
            <a:off x="228600" y="1017746"/>
            <a:ext cx="8915400" cy="4154984"/>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The Reign of Yahweh’s Anointed</a:t>
            </a:r>
          </a:p>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Psalm 2:1 Why do the nations rage and the peoples meditate on a vain thing? 2 The kings of the earth take their stand and the rulers take counsel together against Yahweh and against His Anointed, saying, 3 “Let us tear their fetters apart and cast away their cords from us!” 4 He who sits in the heavens laughs, the Lord mocks them. 5 Then He speaks to them in His anger and terrifies them in His fury, saying, 6 “But as for Me, I have installed My King upon Zion, My holy mountain.” 7 “I will surely tell of the decree of Yahweh: He said to Me, ‘You are My Son, today I have begotten You. </a:t>
            </a:r>
          </a:p>
        </p:txBody>
      </p:sp>
    </p:spTree>
    <p:extLst>
      <p:ext uri="{BB962C8B-B14F-4D97-AF65-F5344CB8AC3E}">
        <p14:creationId xmlns:p14="http://schemas.microsoft.com/office/powerpoint/2010/main" val="13841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25E63EE1-870B-6681-FDAC-DAF041BF2A74}"/>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89BDB50D-6D50-D6C2-BC64-3E2A430CB548}"/>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3504F7EB-2B04-6D3C-8F08-0FAB6FB7ABE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9A0A37C0-F46F-5CDE-3D99-3589E688833A}"/>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18AC53D8-2679-233D-6025-1E4692AF4330}"/>
              </a:ext>
            </a:extLst>
          </p:cNvPr>
          <p:cNvSpPr txBox="1"/>
          <p:nvPr/>
        </p:nvSpPr>
        <p:spPr>
          <a:xfrm>
            <a:off x="228600" y="1017746"/>
            <a:ext cx="8750300" cy="4031873"/>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1 Corinthians 8:6 yet for us there is one God, the Father, from whom are all things and we exist for Him, and one Lord, Jesus Christ, by whom are all things, and we exist through Him.</a:t>
            </a: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Philippians 2:9 Therefore, God also highly exalted Him, and bestowed on Him the name which is above every name…</a:t>
            </a:r>
          </a:p>
        </p:txBody>
      </p:sp>
    </p:spTree>
    <p:extLst>
      <p:ext uri="{BB962C8B-B14F-4D97-AF65-F5344CB8AC3E}">
        <p14:creationId xmlns:p14="http://schemas.microsoft.com/office/powerpoint/2010/main" val="3733458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1D768992-83E0-9F0C-5C27-7896419A22F3}"/>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49332A61-6AB7-E3A8-477E-3F09649CCAF5}"/>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9B634CE4-24F6-4D40-782C-725564B188F6}"/>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379AB170-E534-95B9-367C-ADE78D2495B4}"/>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7BBD73D9-2F1C-9C55-12B5-06D3F73D14DF}"/>
              </a:ext>
            </a:extLst>
          </p:cNvPr>
          <p:cNvSpPr txBox="1"/>
          <p:nvPr/>
        </p:nvSpPr>
        <p:spPr>
          <a:xfrm>
            <a:off x="228600" y="1017746"/>
            <a:ext cx="8750300" cy="397031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Romans 14:9 For to this end Christ died and lived again, that He might be Lord both of the dead and of the living.</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Matthew 28:18 And Jesus came up and spoke to them, saying, “All authority has been given to Me in heaven and on earth.</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1 Peter 3:22 who is at the right hand of God, having gone into heaven, after angels and authorities and powers had been subjected to Him.</a:t>
            </a:r>
          </a:p>
        </p:txBody>
      </p:sp>
    </p:spTree>
    <p:extLst>
      <p:ext uri="{BB962C8B-B14F-4D97-AF65-F5344CB8AC3E}">
        <p14:creationId xmlns:p14="http://schemas.microsoft.com/office/powerpoint/2010/main" val="748620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EB6CBC03-1B12-9C1C-091C-CF0D63AED01E}"/>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12C73659-62DC-91D3-9D0D-B454632DEA41}"/>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1DEDAD24-BAA8-15AD-C928-224BEC59007C}"/>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17C4D8FC-AF7B-0FBC-C7B7-E8ECFB4FF0A3}"/>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8F9AAC13-70CB-069A-81D8-EC26C171DF3A}"/>
              </a:ext>
            </a:extLst>
          </p:cNvPr>
          <p:cNvSpPr txBox="1"/>
          <p:nvPr/>
        </p:nvSpPr>
        <p:spPr>
          <a:xfrm>
            <a:off x="228600" y="1017746"/>
            <a:ext cx="8750300" cy="483209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Colossians 1:17 And He is before all things, and in Him all things hold together.</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Luke 6:46 “Now why do you call Me, ‘Lord, Lord,’ and do not do what I say?</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John 13:13 You call Me Teacher and Lord; and you are right, for so I am.</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2 Corinthians 4:5 For we do not preach ourselves but Jesus Christ as Lord, and ourselves as your slaves for the sake of Jesus.</a:t>
            </a:r>
          </a:p>
          <a:p>
            <a:pPr marL="309245" marR="5080" indent="-285750" algn="just">
              <a:buClr>
                <a:schemeClr val="bg1"/>
              </a:buClr>
              <a:buFont typeface="Arial" panose="020B0604020202020204" pitchFamily="34" charset="0"/>
              <a:buChar char="•"/>
              <a:tabLst>
                <a:tab pos="387350" algn="l"/>
              </a:tabLst>
            </a:pPr>
            <a:endParaRPr lang="en-US" sz="2800" dirty="0">
              <a:solidFill>
                <a:schemeClr val="bg1"/>
              </a:solidFill>
              <a:latin typeface="Instrument Sans" panose="020B0604020202020204" charset="0"/>
              <a:sym typeface="Instrument Sans"/>
            </a:endParaRPr>
          </a:p>
          <a:p>
            <a:pPr marL="309245" marR="5080" indent="-285750" algn="just">
              <a:buClr>
                <a:schemeClr val="bg1"/>
              </a:buClr>
              <a:buFont typeface="Arial" panose="020B0604020202020204" pitchFamily="34" charset="0"/>
              <a:buChar char="•"/>
              <a:tabLst>
                <a:tab pos="387350" algn="l"/>
              </a:tabLst>
            </a:pPr>
            <a:endParaRPr lang="en-US" sz="2800" dirty="0">
              <a:solidFill>
                <a:schemeClr val="bg1"/>
              </a:solidFill>
              <a:latin typeface="Instrument Sans" panose="020B0604020202020204" charset="0"/>
              <a:sym typeface="Instrument Sans"/>
            </a:endParaRPr>
          </a:p>
        </p:txBody>
      </p:sp>
    </p:spTree>
    <p:extLst>
      <p:ext uri="{BB962C8B-B14F-4D97-AF65-F5344CB8AC3E}">
        <p14:creationId xmlns:p14="http://schemas.microsoft.com/office/powerpoint/2010/main" val="1069763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C2F8BAE6-DB9B-3796-B158-86A06AD7CCD1}"/>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6DEA674B-1FA8-3D1B-4ACE-8406DBB37B85}"/>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3D30A54E-AE09-9378-1B59-787AB0CDFD83}"/>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992685BF-6884-6F98-C3FA-8F3BD9A57906}"/>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E3AD0755-6DE1-FF0B-1A94-A0457A30B6BA}"/>
              </a:ext>
            </a:extLst>
          </p:cNvPr>
          <p:cNvSpPr txBox="1"/>
          <p:nvPr/>
        </p:nvSpPr>
        <p:spPr>
          <a:xfrm>
            <a:off x="228600" y="1017746"/>
            <a:ext cx="8750300" cy="3108543"/>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Galatians 3:27 For all of you who were baptized into Christ have clothed yourselves with Christ.</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Romans 10:9 that if you confess with your mouth Jesus as Lord, and believe in your heart that God raised Him from the dead, you will be saved;</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John 20:28 Thomas answered and said to Him, “My Lord and my God!”</a:t>
            </a:r>
          </a:p>
        </p:txBody>
      </p:sp>
    </p:spTree>
    <p:extLst>
      <p:ext uri="{BB962C8B-B14F-4D97-AF65-F5344CB8AC3E}">
        <p14:creationId xmlns:p14="http://schemas.microsoft.com/office/powerpoint/2010/main" val="1752161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392BC013-1F39-0486-FC23-3422D9A3A07E}"/>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4F5CEB37-816B-13DE-55E0-6F52FF744EAC}"/>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E4006D0D-6193-E2FD-7772-D8660B3D263C}"/>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8B10F315-8898-5229-825D-801E5E545403}"/>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sz="3600" dirty="0"/>
              <a:t>…and in One Lord Jesus Christ</a:t>
            </a:r>
          </a:p>
        </p:txBody>
      </p:sp>
      <p:sp>
        <p:nvSpPr>
          <p:cNvPr id="8" name="TextBox 7">
            <a:extLst>
              <a:ext uri="{FF2B5EF4-FFF2-40B4-BE49-F238E27FC236}">
                <a16:creationId xmlns:a16="http://schemas.microsoft.com/office/drawing/2014/main" id="{5F5A68FB-8D3A-027C-CA29-ED697B8B21DF}"/>
              </a:ext>
            </a:extLst>
          </p:cNvPr>
          <p:cNvSpPr txBox="1"/>
          <p:nvPr/>
        </p:nvSpPr>
        <p:spPr>
          <a:xfrm>
            <a:off x="0" y="686609"/>
            <a:ext cx="9144000" cy="4401205"/>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000" dirty="0">
                <a:solidFill>
                  <a:schemeClr val="bg1"/>
                </a:solidFill>
                <a:latin typeface="Instrument Sans" panose="020B0604020202020204" charset="0"/>
                <a:sym typeface="Instrument Sans"/>
              </a:rPr>
              <a:t>Matthew 16:13 Now when Jesus came into the district of Caesarea Philippi, He was asking His disciples, saying, “Who do people say that the Son of Man is?” 14 And they said, “Some say John the Baptist; and others, Elijah; but still others, Jeremiah, or one of the prophets.” 15 He *said to them, “But who do you say that I am?” 16 And Simon Peter answered and said, “You are the Christ, the Son of the living God.” 17 And Jesus answered and said to him, “Blessed are you, Simon Bar-Jonah, because flesh and blood did not reveal this to you, but My Father who is in heaven. 18 And I also say to you that you are Peter, and upon this rock I will build My church; and the gates of Hades will not overpower it. 19 I will give you the keys of the kingdom of heaven; and whatever you bind on earth shall have been bound in heaven, and whatever you loose on earth shall have been loosed in heaven.” 20 Then He warned the disciples that they should tell no one that He was the Christ.</a:t>
            </a:r>
          </a:p>
        </p:txBody>
      </p:sp>
    </p:spTree>
    <p:extLst>
      <p:ext uri="{BB962C8B-B14F-4D97-AF65-F5344CB8AC3E}">
        <p14:creationId xmlns:p14="http://schemas.microsoft.com/office/powerpoint/2010/main" val="3579726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DDD3E08C-3EB7-A38D-4D4B-28C7B5C462DE}"/>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CCEB2681-A39E-999E-3E48-073CC5FAAF06}"/>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BDD48053-5746-D971-8E1D-93BE4AE6E51D}"/>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9054CB34-CF36-78D9-664D-5AF69177D9FC}"/>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D677CF95-3772-FC26-4BF0-A9D92C3C57AF}"/>
              </a:ext>
            </a:extLst>
          </p:cNvPr>
          <p:cNvSpPr txBox="1"/>
          <p:nvPr/>
        </p:nvSpPr>
        <p:spPr>
          <a:xfrm>
            <a:off x="228600" y="1017746"/>
            <a:ext cx="8915400" cy="4031873"/>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1 Timothy 2:5 For there is one God, and one mediator also between God and men, the man Christ Jesus,</a:t>
            </a: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Galatians 2:20 I have been crucified with Christ, and it is no longer I who live, but Christ lives in me. And the life which I now live in the flesh I live by faith in the Son of God, who loved me and gave Himself up for me.</a:t>
            </a:r>
          </a:p>
        </p:txBody>
      </p:sp>
    </p:spTree>
    <p:extLst>
      <p:ext uri="{BB962C8B-B14F-4D97-AF65-F5344CB8AC3E}">
        <p14:creationId xmlns:p14="http://schemas.microsoft.com/office/powerpoint/2010/main" val="4043624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216D8987-8D07-B2E5-12D8-778B65AAD78A}"/>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DA469E9F-3EBD-87CA-E653-EE494900CD99}"/>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914EAF85-1459-2A57-1FD0-19EA7EF39868}"/>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F2F4F924-97AA-3915-74DE-F76438A70383}"/>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13B1FA16-5E15-39A6-5A81-21D07C953BA0}"/>
              </a:ext>
            </a:extLst>
          </p:cNvPr>
          <p:cNvSpPr txBox="1"/>
          <p:nvPr/>
        </p:nvSpPr>
        <p:spPr>
          <a:xfrm>
            <a:off x="228600" y="1017746"/>
            <a:ext cx="8750300" cy="3539430"/>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Romans 6:23 For the wages of sin is death, but the gracious gift of God is eternal life in Christ Jesus our Lord.</a:t>
            </a: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Colossians 1:27 to whom God willed to make known what is the riches of the glory of this mystery among the Gentiles, which is Christ in you, the hope of glory.</a:t>
            </a:r>
          </a:p>
        </p:txBody>
      </p:sp>
    </p:spTree>
    <p:extLst>
      <p:ext uri="{BB962C8B-B14F-4D97-AF65-F5344CB8AC3E}">
        <p14:creationId xmlns:p14="http://schemas.microsoft.com/office/powerpoint/2010/main" val="1226222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C5106052-C6C8-26CD-8FDB-8DD0190C85B7}"/>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628C15B8-69AE-C7FF-4996-B865AB7882D8}"/>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078CF673-CA0D-56AA-4601-2AABFEB6621F}"/>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59C26B36-6BAD-16EC-61EE-98AC4296C70E}"/>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DC03EB5E-2A3C-70BB-AF84-55248ECAE88F}"/>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4800" dirty="0">
                <a:solidFill>
                  <a:schemeClr val="bg1"/>
                </a:solidFill>
                <a:latin typeface="Instrument Sans" panose="020B0604020202020204" charset="0"/>
                <a:sym typeface="Instrument Sans"/>
              </a:rPr>
              <a:t>2 Corinthians 13:14 The grace of the Lord Jesus Christ, and the love of God, and the fellowship of the Holy Spirit, be with you all.</a:t>
            </a:r>
          </a:p>
        </p:txBody>
      </p:sp>
    </p:spTree>
    <p:extLst>
      <p:ext uri="{BB962C8B-B14F-4D97-AF65-F5344CB8AC3E}">
        <p14:creationId xmlns:p14="http://schemas.microsoft.com/office/powerpoint/2010/main" val="153312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78DA96B-F1E6-B442-C0DE-9B58E6004802}"/>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7BD4659F-C996-D7DC-6197-F222C01E3403}"/>
              </a:ext>
            </a:extLst>
          </p:cNvPr>
          <p:cNvSpPr txBox="1">
            <a:spLocks noGrp="1"/>
          </p:cNvSpPr>
          <p:nvPr>
            <p:ph type="title"/>
          </p:nvPr>
        </p:nvSpPr>
        <p:spPr>
          <a:xfrm>
            <a:off x="3356960" y="228951"/>
            <a:ext cx="8686500" cy="9677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VERDICT</a:t>
            </a:r>
            <a:endParaRPr sz="4400" dirty="0"/>
          </a:p>
        </p:txBody>
      </p:sp>
      <p:sp>
        <p:nvSpPr>
          <p:cNvPr id="203" name="Google Shape;203;p31">
            <a:extLst>
              <a:ext uri="{FF2B5EF4-FFF2-40B4-BE49-F238E27FC236}">
                <a16:creationId xmlns:a16="http://schemas.microsoft.com/office/drawing/2014/main" id="{236BCC59-B523-A739-CA86-070ECE094A6D}"/>
              </a:ext>
            </a:extLst>
          </p:cNvPr>
          <p:cNvSpPr txBox="1">
            <a:spLocks noGrp="1"/>
          </p:cNvSpPr>
          <p:nvPr>
            <p:ph type="subTitle" idx="1"/>
          </p:nvPr>
        </p:nvSpPr>
        <p:spPr>
          <a:xfrm>
            <a:off x="108282" y="966518"/>
            <a:ext cx="9035717" cy="4016428"/>
          </a:xfrm>
          <a:prstGeom prst="rect">
            <a:avLst/>
          </a:prstGeom>
        </p:spPr>
        <p:txBody>
          <a:bodyPr spcFirstLastPara="1" wrap="square" lIns="91425" tIns="91425" rIns="91425" bIns="91425" anchor="t" anchorCtr="0">
            <a:noAutofit/>
          </a:bodyPr>
          <a:lstStyle/>
          <a:p>
            <a:pPr marL="0" indent="0">
              <a:buNone/>
            </a:pPr>
            <a:r>
              <a:rPr lang="en-US" sz="2300" dirty="0"/>
              <a:t>]			</a:t>
            </a:r>
          </a:p>
          <a:p>
            <a:pPr marL="0" indent="0">
              <a:buNone/>
            </a:pPr>
            <a:endParaRPr lang="en-US" sz="2300" dirty="0"/>
          </a:p>
          <a:p>
            <a:pPr marL="0" indent="0">
              <a:buNone/>
            </a:pPr>
            <a:r>
              <a:rPr lang="en-US" sz="2400" dirty="0"/>
              <a:t>The Father and Son are co-equal and co-eternal and…</a:t>
            </a:r>
          </a:p>
          <a:p>
            <a:pPr marL="0" indent="0">
              <a:buNone/>
            </a:pPr>
            <a:endParaRPr lang="en-US" sz="2400" dirty="0"/>
          </a:p>
          <a:p>
            <a:pPr marL="0" indent="0">
              <a:buNone/>
            </a:pPr>
            <a:r>
              <a:rPr lang="en-US" sz="2400" dirty="0"/>
              <a:t>ARE </a:t>
            </a:r>
            <a:r>
              <a:rPr lang="en-US" sz="2400" dirty="0" err="1"/>
              <a:t>homoouisious</a:t>
            </a:r>
            <a:r>
              <a:rPr lang="en-US" sz="2400" dirty="0"/>
              <a:t>, “of one substance” / essence / being, but</a:t>
            </a:r>
          </a:p>
          <a:p>
            <a:pPr marL="0" indent="0">
              <a:buNone/>
            </a:pPr>
            <a:endParaRPr lang="en-US" sz="2400" dirty="0"/>
          </a:p>
          <a:p>
            <a:pPr marL="0" indent="0">
              <a:buNone/>
            </a:pPr>
            <a:r>
              <a:rPr lang="en-US" sz="2400" dirty="0"/>
              <a:t>NOT </a:t>
            </a:r>
            <a:r>
              <a:rPr lang="en-US" sz="2400" dirty="0" err="1"/>
              <a:t>heteroousios</a:t>
            </a:r>
            <a:r>
              <a:rPr lang="en-US" sz="2400" dirty="0"/>
              <a:t> “of different substance” / essence / being, &amp;</a:t>
            </a:r>
          </a:p>
          <a:p>
            <a:pPr marL="0" indent="0">
              <a:buNone/>
            </a:pPr>
            <a:endParaRPr lang="en-US" sz="2400" dirty="0"/>
          </a:p>
          <a:p>
            <a:pPr marL="0" indent="0">
              <a:buNone/>
            </a:pPr>
            <a:r>
              <a:rPr lang="en-US" sz="2400" dirty="0"/>
              <a:t>NOT </a:t>
            </a:r>
            <a:r>
              <a:rPr lang="en-US" sz="2400" dirty="0" err="1"/>
              <a:t>homoiousios</a:t>
            </a:r>
            <a:r>
              <a:rPr lang="en-US" sz="2400" dirty="0"/>
              <a:t> “of similar substance” / essence / being</a:t>
            </a:r>
          </a:p>
        </p:txBody>
      </p:sp>
      <p:sp>
        <p:nvSpPr>
          <p:cNvPr id="204" name="Google Shape;204;p31">
            <a:extLst>
              <a:ext uri="{FF2B5EF4-FFF2-40B4-BE49-F238E27FC236}">
                <a16:creationId xmlns:a16="http://schemas.microsoft.com/office/drawing/2014/main" id="{ACD5B204-4D45-5F71-4109-72115BF9674F}"/>
              </a:ext>
            </a:extLst>
          </p:cNvPr>
          <p:cNvSpPr/>
          <p:nvPr/>
        </p:nvSpPr>
        <p:spPr>
          <a:xfrm rot="-265740">
            <a:off x="6006085" y="275300"/>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FFED3746-EFC1-433A-E059-05A3E35EC626}"/>
              </a:ext>
            </a:extLst>
          </p:cNvPr>
          <p:cNvSpPr/>
          <p:nvPr/>
        </p:nvSpPr>
        <p:spPr>
          <a:xfrm rot="-265740">
            <a:off x="6006085" y="206904"/>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pic>
        <p:nvPicPr>
          <p:cNvPr id="5122" name="Picture 2" descr="The Black Dwarf - Christ Church Midrand">
            <a:extLst>
              <a:ext uri="{FF2B5EF4-FFF2-40B4-BE49-F238E27FC236}">
                <a16:creationId xmlns:a16="http://schemas.microsoft.com/office/drawing/2014/main" id="{83CEAAD4-52D3-71D1-62E1-A7170592C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0" y="228951"/>
            <a:ext cx="2622460" cy="147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19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FEE11381-C246-C541-C914-F757CC03213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FE61748-414B-1A35-CE56-644D7FBDA0FC}"/>
              </a:ext>
            </a:extLst>
          </p:cNvPr>
          <p:cNvSpPr txBox="1">
            <a:spLocks noGrp="1"/>
          </p:cNvSpPr>
          <p:nvPr>
            <p:ph type="title"/>
          </p:nvPr>
        </p:nvSpPr>
        <p:spPr>
          <a:xfrm>
            <a:off x="3356960" y="228951"/>
            <a:ext cx="8686500" cy="9677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CREED</a:t>
            </a:r>
            <a:endParaRPr sz="4400" dirty="0"/>
          </a:p>
        </p:txBody>
      </p:sp>
      <p:sp>
        <p:nvSpPr>
          <p:cNvPr id="203" name="Google Shape;203;p31">
            <a:extLst>
              <a:ext uri="{FF2B5EF4-FFF2-40B4-BE49-F238E27FC236}">
                <a16:creationId xmlns:a16="http://schemas.microsoft.com/office/drawing/2014/main" id="{4A43A9CD-65AA-6DF6-6704-AB063AA5A1F9}"/>
              </a:ext>
            </a:extLst>
          </p:cNvPr>
          <p:cNvSpPr txBox="1">
            <a:spLocks noGrp="1"/>
          </p:cNvSpPr>
          <p:nvPr>
            <p:ph type="subTitle" idx="1"/>
          </p:nvPr>
        </p:nvSpPr>
        <p:spPr>
          <a:xfrm>
            <a:off x="3874168" y="1262518"/>
            <a:ext cx="5269832" cy="4015153"/>
          </a:xfrm>
          <a:prstGeom prst="rect">
            <a:avLst/>
          </a:prstGeom>
        </p:spPr>
        <p:txBody>
          <a:bodyPr spcFirstLastPara="1" wrap="square" lIns="91425" tIns="91425" rIns="91425" bIns="91425" anchor="t" anchorCtr="0">
            <a:noAutofit/>
          </a:bodyPr>
          <a:lstStyle/>
          <a:p>
            <a:pPr marL="342900" indent="-342900"/>
            <a:r>
              <a:rPr lang="en-US" sz="2400" dirty="0"/>
              <a:t>The overwhelming majority of Bishops condemned Arius as a heretic</a:t>
            </a:r>
          </a:p>
          <a:p>
            <a:pPr marL="342900" indent="-342900"/>
            <a:r>
              <a:rPr lang="en-US" sz="2400" dirty="0"/>
              <a:t> Anyone preaching his ideas or possessing his manuscripts may be convicted of a capital crime.</a:t>
            </a:r>
          </a:p>
          <a:p>
            <a:pPr marL="342900" indent="-342900"/>
            <a:r>
              <a:rPr lang="en-US" sz="2400" dirty="0"/>
              <a:t>Formulated an official Creed to affirm, against Arian heresy</a:t>
            </a:r>
          </a:p>
          <a:p>
            <a:pPr marL="342900" indent="-342900"/>
            <a:endParaRPr lang="en-US" sz="2400" dirty="0"/>
          </a:p>
          <a:p>
            <a:pPr marL="342900" indent="-342900"/>
            <a:r>
              <a:rPr lang="en-US" sz="2400" dirty="0"/>
              <a:t>Important to this day: Cults</a:t>
            </a:r>
          </a:p>
        </p:txBody>
      </p:sp>
      <p:sp>
        <p:nvSpPr>
          <p:cNvPr id="204" name="Google Shape;204;p31">
            <a:extLst>
              <a:ext uri="{FF2B5EF4-FFF2-40B4-BE49-F238E27FC236}">
                <a16:creationId xmlns:a16="http://schemas.microsoft.com/office/drawing/2014/main" id="{EF13FD8F-00FE-3DD6-6F15-5DFEF4B577D4}"/>
              </a:ext>
            </a:extLst>
          </p:cNvPr>
          <p:cNvSpPr/>
          <p:nvPr/>
        </p:nvSpPr>
        <p:spPr>
          <a:xfrm rot="-265740">
            <a:off x="6006085" y="275300"/>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E149882B-E6CB-ACEE-9741-101F49C63CE4}"/>
              </a:ext>
            </a:extLst>
          </p:cNvPr>
          <p:cNvSpPr/>
          <p:nvPr/>
        </p:nvSpPr>
        <p:spPr>
          <a:xfrm rot="-265740">
            <a:off x="6006085" y="206904"/>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pic>
        <p:nvPicPr>
          <p:cNvPr id="5124" name="Picture 4" descr="Nicene Creed - Wikipedia">
            <a:extLst>
              <a:ext uri="{FF2B5EF4-FFF2-40B4-BE49-F238E27FC236}">
                <a16:creationId xmlns:a16="http://schemas.microsoft.com/office/drawing/2014/main" id="{2A52BED4-50E5-CB2F-4BA6-17605AC32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0" y="160554"/>
            <a:ext cx="3506805" cy="475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4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ADF9DB3-7055-D5C1-C173-2BC952DE878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F3DEA4F1-E7D1-5B76-BCE8-52144D4A92F4}"/>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78F9FBB0-55D9-9AEA-3D6C-2E3EDC7E901A}"/>
              </a:ext>
            </a:extLst>
          </p:cNvPr>
          <p:cNvSpPr txBox="1">
            <a:spLocks noGrp="1"/>
          </p:cNvSpPr>
          <p:nvPr>
            <p:ph type="subTitle" idx="1"/>
          </p:nvPr>
        </p:nvSpPr>
        <p:spPr>
          <a:xfrm>
            <a:off x="228749" y="0"/>
            <a:ext cx="8265545" cy="5143500"/>
          </a:xfrm>
          <a:prstGeom prst="rect">
            <a:avLst/>
          </a:prstGeom>
        </p:spPr>
        <p:txBody>
          <a:bodyPr spcFirstLastPara="1" wrap="square" lIns="91425" tIns="91425" rIns="91425" bIns="91425" anchor="t" anchorCtr="0">
            <a:noAutofit/>
          </a:bodyPr>
          <a:lstStyle/>
          <a:p>
            <a:pPr marL="0" indent="0">
              <a:buNone/>
            </a:pPr>
            <a:r>
              <a:rPr lang="en-US" sz="2200" dirty="0"/>
              <a:t>	We believe in one God, the Father Almighty,</a:t>
            </a:r>
            <a:br>
              <a:rPr lang="en-US" sz="2200" dirty="0"/>
            </a:br>
            <a:r>
              <a:rPr lang="en-US" sz="2200" dirty="0"/>
              <a:t>Maker of all things visible and invisible.</a:t>
            </a:r>
          </a:p>
          <a:p>
            <a:pPr marL="0" indent="0">
              <a:buNone/>
            </a:pPr>
            <a:r>
              <a:rPr lang="en-US" sz="2200" dirty="0"/>
              <a:t>	And in one Lord Jesus Christ, the Son of God, begotten of the Father, Light of Light, very God of very God, begotten, not made, consubstantial with the Father;</a:t>
            </a:r>
          </a:p>
          <a:p>
            <a:pPr marL="0" indent="0">
              <a:buNone/>
            </a:pPr>
            <a:r>
              <a:rPr lang="en-US" sz="2200" dirty="0"/>
              <a:t>	By whom all things were made;</a:t>
            </a:r>
          </a:p>
          <a:p>
            <a:pPr marL="0" indent="0">
              <a:buNone/>
            </a:pPr>
            <a:r>
              <a:rPr lang="en-US" sz="2200" dirty="0"/>
              <a:t>	Who for us men, and for our salvation, came down and was incarnate and was made man;</a:t>
            </a:r>
          </a:p>
          <a:p>
            <a:pPr marL="0" indent="0">
              <a:buNone/>
            </a:pPr>
            <a:r>
              <a:rPr lang="en-US" sz="2200" dirty="0"/>
              <a:t>	He suffered, and the third day he rose again, ascended into heaven;</a:t>
            </a:r>
          </a:p>
          <a:p>
            <a:pPr marL="0" indent="0">
              <a:buNone/>
            </a:pPr>
            <a:r>
              <a:rPr lang="en-US" sz="2200" dirty="0"/>
              <a:t>	From thence he shall come to judge the quick and the dead.</a:t>
            </a:r>
          </a:p>
          <a:p>
            <a:pPr marL="0" indent="0">
              <a:buNone/>
            </a:pPr>
            <a:r>
              <a:rPr lang="en-US" sz="2200" dirty="0"/>
              <a:t>	And in the Holy Ghost. </a:t>
            </a:r>
          </a:p>
        </p:txBody>
      </p:sp>
      <p:sp>
        <p:nvSpPr>
          <p:cNvPr id="2" name="Google Shape;204;p31">
            <a:extLst>
              <a:ext uri="{FF2B5EF4-FFF2-40B4-BE49-F238E27FC236}">
                <a16:creationId xmlns:a16="http://schemas.microsoft.com/office/drawing/2014/main" id="{518C2B1F-C561-7B0A-7AD7-487E49536EBF}"/>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55478B6E-BC6A-DBCF-1D7C-257C4DC23DD5}"/>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415620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228600" y="382676"/>
            <a:ext cx="8686800" cy="78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Structure of the Nicene Creed (325)</a:t>
            </a:r>
            <a:endParaRPr dirty="0"/>
          </a:p>
        </p:txBody>
      </p:sp>
      <p:sp>
        <p:nvSpPr>
          <p:cNvPr id="165" name="Google Shape;165;p28"/>
          <p:cNvSpPr txBox="1">
            <a:spLocks noGrp="1"/>
          </p:cNvSpPr>
          <p:nvPr>
            <p:ph type="title" idx="2"/>
          </p:nvPr>
        </p:nvSpPr>
        <p:spPr>
          <a:xfrm>
            <a:off x="1314726" y="1358625"/>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166" name="Google Shape;166;p28"/>
          <p:cNvSpPr txBox="1">
            <a:spLocks noGrp="1"/>
          </p:cNvSpPr>
          <p:nvPr>
            <p:ph type="subTitle" idx="1"/>
          </p:nvPr>
        </p:nvSpPr>
        <p:spPr>
          <a:xfrm>
            <a:off x="2261274" y="1358625"/>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BELIEVE IN THE FATHER (MAKER)</a:t>
            </a:r>
            <a:endParaRPr dirty="0"/>
          </a:p>
        </p:txBody>
      </p:sp>
      <p:sp>
        <p:nvSpPr>
          <p:cNvPr id="167" name="Google Shape;167;p28"/>
          <p:cNvSpPr txBox="1">
            <a:spLocks noGrp="1"/>
          </p:cNvSpPr>
          <p:nvPr>
            <p:ph type="title" idx="3"/>
          </p:nvPr>
        </p:nvSpPr>
        <p:spPr>
          <a:xfrm>
            <a:off x="1314726" y="2022450"/>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02</a:t>
            </a:r>
            <a:endParaRPr dirty="0"/>
          </a:p>
        </p:txBody>
      </p:sp>
      <p:sp>
        <p:nvSpPr>
          <p:cNvPr id="168" name="Google Shape;168;p28"/>
          <p:cNvSpPr txBox="1">
            <a:spLocks noGrp="1"/>
          </p:cNvSpPr>
          <p:nvPr>
            <p:ph type="subTitle" idx="4"/>
          </p:nvPr>
        </p:nvSpPr>
        <p:spPr>
          <a:xfrm>
            <a:off x="2261274" y="2022450"/>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IN ONE LORD JESUS CHRIST (BEGOTTEN NOT MADE / CONSUBSTANTIAL)</a:t>
            </a:r>
            <a:endParaRPr dirty="0"/>
          </a:p>
        </p:txBody>
      </p:sp>
      <p:sp>
        <p:nvSpPr>
          <p:cNvPr id="169" name="Google Shape;169;p28"/>
          <p:cNvSpPr txBox="1">
            <a:spLocks noGrp="1"/>
          </p:cNvSpPr>
          <p:nvPr>
            <p:ph type="title" idx="5"/>
          </p:nvPr>
        </p:nvSpPr>
        <p:spPr>
          <a:xfrm>
            <a:off x="1314726" y="4297774"/>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03</a:t>
            </a:r>
            <a:endParaRPr dirty="0"/>
          </a:p>
        </p:txBody>
      </p:sp>
      <p:sp>
        <p:nvSpPr>
          <p:cNvPr id="170" name="Google Shape;170;p28"/>
          <p:cNvSpPr txBox="1">
            <a:spLocks noGrp="1"/>
          </p:cNvSpPr>
          <p:nvPr>
            <p:ph type="subTitle" idx="6"/>
          </p:nvPr>
        </p:nvSpPr>
        <p:spPr>
          <a:xfrm>
            <a:off x="2261274" y="4297774"/>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IN THE HOLY SPIRIT</a:t>
            </a:r>
            <a:endParaRPr dirty="0"/>
          </a:p>
        </p:txBody>
      </p:sp>
      <p:cxnSp>
        <p:nvCxnSpPr>
          <p:cNvPr id="173" name="Google Shape;173;p28"/>
          <p:cNvCxnSpPr>
            <a:stCxn id="165" idx="3"/>
            <a:endCxn id="166" idx="1"/>
          </p:cNvCxnSpPr>
          <p:nvPr/>
        </p:nvCxnSpPr>
        <p:spPr>
          <a:xfrm>
            <a:off x="1828926" y="1633275"/>
            <a:ext cx="432300" cy="0"/>
          </a:xfrm>
          <a:prstGeom prst="straightConnector1">
            <a:avLst/>
          </a:prstGeom>
          <a:noFill/>
          <a:ln w="9525" cap="flat" cmpd="sng">
            <a:solidFill>
              <a:schemeClr val="lt1"/>
            </a:solidFill>
            <a:prstDash val="solid"/>
            <a:round/>
            <a:headEnd type="none" w="med" len="med"/>
            <a:tailEnd type="none" w="med" len="med"/>
          </a:ln>
        </p:spPr>
      </p:cxnSp>
      <p:cxnSp>
        <p:nvCxnSpPr>
          <p:cNvPr id="174" name="Google Shape;174;p28"/>
          <p:cNvCxnSpPr>
            <a:cxnSpLocks/>
            <a:stCxn id="167" idx="3"/>
            <a:endCxn id="168" idx="1"/>
          </p:cNvCxnSpPr>
          <p:nvPr/>
        </p:nvCxnSpPr>
        <p:spPr>
          <a:xfrm>
            <a:off x="1828926" y="2297100"/>
            <a:ext cx="432300" cy="0"/>
          </a:xfrm>
          <a:prstGeom prst="straightConnector1">
            <a:avLst/>
          </a:prstGeom>
          <a:noFill/>
          <a:ln w="9525" cap="flat" cmpd="sng">
            <a:solidFill>
              <a:schemeClr val="lt1"/>
            </a:solidFill>
            <a:prstDash val="solid"/>
            <a:round/>
            <a:headEnd type="none" w="med" len="med"/>
            <a:tailEnd type="none" w="med" len="med"/>
          </a:ln>
        </p:spPr>
      </p:cxnSp>
      <p:cxnSp>
        <p:nvCxnSpPr>
          <p:cNvPr id="175" name="Google Shape;175;p28"/>
          <p:cNvCxnSpPr>
            <a:stCxn id="169" idx="3"/>
            <a:endCxn id="170" idx="1"/>
          </p:cNvCxnSpPr>
          <p:nvPr/>
        </p:nvCxnSpPr>
        <p:spPr>
          <a:xfrm>
            <a:off x="1828926" y="4572424"/>
            <a:ext cx="432348" cy="0"/>
          </a:xfrm>
          <a:prstGeom prst="straightConnector1">
            <a:avLst/>
          </a:prstGeom>
          <a:noFill/>
          <a:ln w="9525" cap="flat" cmpd="sng">
            <a:solidFill>
              <a:schemeClr val="lt1"/>
            </a:solidFill>
            <a:prstDash val="solid"/>
            <a:round/>
            <a:headEnd type="none" w="med" len="med"/>
            <a:tailEnd type="none" w="med" len="med"/>
          </a:ln>
        </p:spPr>
      </p:cxnSp>
      <p:sp>
        <p:nvSpPr>
          <p:cNvPr id="5" name="Google Shape;167;p28">
            <a:extLst>
              <a:ext uri="{FF2B5EF4-FFF2-40B4-BE49-F238E27FC236}">
                <a16:creationId xmlns:a16="http://schemas.microsoft.com/office/drawing/2014/main" id="{E85457FA-9601-DA3D-7F57-A14DFD4B6712}"/>
              </a:ext>
            </a:extLst>
          </p:cNvPr>
          <p:cNvSpPr txBox="1">
            <a:spLocks/>
          </p:cNvSpPr>
          <p:nvPr/>
        </p:nvSpPr>
        <p:spPr>
          <a:xfrm>
            <a:off x="1828926" y="2705948"/>
            <a:ext cx="5883316" cy="15918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Instrument Serif"/>
              <a:buNone/>
              <a:defRPr sz="2400" b="0" i="0" u="none" strike="noStrike" cap="none">
                <a:solidFill>
                  <a:schemeClr val="lt1"/>
                </a:solidFill>
                <a:latin typeface="Instrument Serif"/>
                <a:ea typeface="Instrument Serif"/>
                <a:cs typeface="Instrument Serif"/>
                <a:sym typeface="Instrument Serif"/>
              </a:defRPr>
            </a:lvl1pPr>
            <a:lvl2pPr marR="0" lvl="1"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2pPr>
            <a:lvl3pPr marR="0" lvl="2"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3pPr>
            <a:lvl4pPr marR="0" lvl="3"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4pPr>
            <a:lvl5pPr marR="0" lvl="4"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5pPr>
            <a:lvl6pPr marR="0" lvl="5"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6pPr>
            <a:lvl7pPr marR="0" lvl="6"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7pPr>
            <a:lvl8pPr marR="0" lvl="7"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8pPr>
            <a:lvl9pPr marR="0" lvl="8"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9pPr>
          </a:lstStyle>
          <a:p>
            <a:pPr algn="l"/>
            <a:r>
              <a:rPr lang="en" dirty="0"/>
              <a:t>I	 </a:t>
            </a:r>
            <a:r>
              <a:rPr lang="en" sz="1800" dirty="0">
                <a:latin typeface="Instrument Sans" panose="020B0604020202020204" charset="0"/>
              </a:rPr>
              <a:t>JESUS IS MAKER</a:t>
            </a:r>
          </a:p>
          <a:p>
            <a:pPr algn="l"/>
            <a:r>
              <a:rPr lang="en" dirty="0"/>
              <a:t>II	</a:t>
            </a:r>
            <a:r>
              <a:rPr lang="en" dirty="0">
                <a:latin typeface="Instrument Sans" panose="020B0604020202020204" charset="0"/>
              </a:rPr>
              <a:t> </a:t>
            </a:r>
            <a:r>
              <a:rPr lang="en" sz="1800" dirty="0">
                <a:latin typeface="Instrument Sans" panose="020B0604020202020204" charset="0"/>
              </a:rPr>
              <a:t>JESUS BECAME INCARNATE</a:t>
            </a:r>
            <a:endParaRPr lang="en" sz="1800" dirty="0"/>
          </a:p>
          <a:p>
            <a:pPr algn="l"/>
            <a:r>
              <a:rPr lang="en" dirty="0"/>
              <a:t>III	</a:t>
            </a:r>
            <a:r>
              <a:rPr lang="en" dirty="0">
                <a:latin typeface="Instrument Sans" panose="020B0604020202020204" charset="0"/>
              </a:rPr>
              <a:t> </a:t>
            </a:r>
            <a:r>
              <a:rPr lang="en" sz="1800" dirty="0">
                <a:latin typeface="Instrument Sans" panose="020B0604020202020204" charset="0"/>
              </a:rPr>
              <a:t>JESUS’S PASSION</a:t>
            </a:r>
            <a:endParaRPr lang="en" sz="1800" dirty="0"/>
          </a:p>
          <a:p>
            <a:pPr algn="l"/>
            <a:r>
              <a:rPr lang="en" dirty="0"/>
              <a:t>IV	</a:t>
            </a:r>
            <a:r>
              <a:rPr lang="en" dirty="0">
                <a:latin typeface="Instrument Sans" panose="020B0604020202020204" charset="0"/>
              </a:rPr>
              <a:t> </a:t>
            </a:r>
            <a:r>
              <a:rPr lang="en" sz="1800" dirty="0">
                <a:latin typeface="Instrument Sans" panose="020B0604020202020204" charset="0"/>
              </a:rPr>
              <a:t>JESUS WILL COME AGAIN</a:t>
            </a:r>
            <a:endParaRPr lang="en" sz="1800" dirty="0"/>
          </a:p>
        </p:txBody>
      </p:sp>
      <p:cxnSp>
        <p:nvCxnSpPr>
          <p:cNvPr id="6" name="Google Shape;174;p28">
            <a:extLst>
              <a:ext uri="{FF2B5EF4-FFF2-40B4-BE49-F238E27FC236}">
                <a16:creationId xmlns:a16="http://schemas.microsoft.com/office/drawing/2014/main" id="{E7C179D5-37BC-F9A4-23D6-7241AF434172}"/>
              </a:ext>
            </a:extLst>
          </p:cNvPr>
          <p:cNvCxnSpPr>
            <a:cxnSpLocks/>
          </p:cNvCxnSpPr>
          <p:nvPr/>
        </p:nvCxnSpPr>
        <p:spPr>
          <a:xfrm>
            <a:off x="2261226" y="3351869"/>
            <a:ext cx="432300" cy="0"/>
          </a:xfrm>
          <a:prstGeom prst="straightConnector1">
            <a:avLst/>
          </a:prstGeom>
          <a:noFill/>
          <a:ln w="9525" cap="flat" cmpd="sng">
            <a:solidFill>
              <a:schemeClr val="lt1"/>
            </a:solidFill>
            <a:prstDash val="solid"/>
            <a:round/>
            <a:headEnd type="none" w="med" len="med"/>
            <a:tailEnd type="none" w="med" len="med"/>
          </a:ln>
        </p:spPr>
      </p:cxnSp>
      <p:cxnSp>
        <p:nvCxnSpPr>
          <p:cNvPr id="7" name="Google Shape;174;p28">
            <a:extLst>
              <a:ext uri="{FF2B5EF4-FFF2-40B4-BE49-F238E27FC236}">
                <a16:creationId xmlns:a16="http://schemas.microsoft.com/office/drawing/2014/main" id="{84844CB2-E6BE-909B-69A6-380B70728BB8}"/>
              </a:ext>
            </a:extLst>
          </p:cNvPr>
          <p:cNvCxnSpPr>
            <a:cxnSpLocks/>
          </p:cNvCxnSpPr>
          <p:nvPr/>
        </p:nvCxnSpPr>
        <p:spPr>
          <a:xfrm>
            <a:off x="2261226" y="3660680"/>
            <a:ext cx="432300" cy="0"/>
          </a:xfrm>
          <a:prstGeom prst="straightConnector1">
            <a:avLst/>
          </a:prstGeom>
          <a:noFill/>
          <a:ln w="9525" cap="flat" cmpd="sng">
            <a:solidFill>
              <a:schemeClr val="lt1"/>
            </a:solidFill>
            <a:prstDash val="solid"/>
            <a:round/>
            <a:headEnd type="none" w="med" len="med"/>
            <a:tailEnd type="none" w="med" len="med"/>
          </a:ln>
        </p:spPr>
      </p:cxnSp>
      <p:cxnSp>
        <p:nvCxnSpPr>
          <p:cNvPr id="8" name="Google Shape;174;p28">
            <a:extLst>
              <a:ext uri="{FF2B5EF4-FFF2-40B4-BE49-F238E27FC236}">
                <a16:creationId xmlns:a16="http://schemas.microsoft.com/office/drawing/2014/main" id="{84E3AAB4-AA87-19E9-D14D-6EFDA3192A5D}"/>
              </a:ext>
            </a:extLst>
          </p:cNvPr>
          <p:cNvCxnSpPr>
            <a:cxnSpLocks/>
          </p:cNvCxnSpPr>
          <p:nvPr/>
        </p:nvCxnSpPr>
        <p:spPr>
          <a:xfrm>
            <a:off x="2261226" y="3014985"/>
            <a:ext cx="432300" cy="0"/>
          </a:xfrm>
          <a:prstGeom prst="straightConnector1">
            <a:avLst/>
          </a:prstGeom>
          <a:noFill/>
          <a:ln w="9525" cap="flat" cmpd="sng">
            <a:solidFill>
              <a:schemeClr val="lt1"/>
            </a:solidFill>
            <a:prstDash val="solid"/>
            <a:round/>
            <a:headEnd type="none" w="med" len="med"/>
            <a:tailEnd type="none" w="med" len="med"/>
          </a:ln>
        </p:spPr>
      </p:cxnSp>
      <p:cxnSp>
        <p:nvCxnSpPr>
          <p:cNvPr id="9" name="Google Shape;174;p28">
            <a:extLst>
              <a:ext uri="{FF2B5EF4-FFF2-40B4-BE49-F238E27FC236}">
                <a16:creationId xmlns:a16="http://schemas.microsoft.com/office/drawing/2014/main" id="{0D84A33B-7BB4-BE45-93B6-F11A8489BFE2}"/>
              </a:ext>
            </a:extLst>
          </p:cNvPr>
          <p:cNvCxnSpPr>
            <a:cxnSpLocks/>
          </p:cNvCxnSpPr>
          <p:nvPr/>
        </p:nvCxnSpPr>
        <p:spPr>
          <a:xfrm>
            <a:off x="2261226" y="4009595"/>
            <a:ext cx="432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0" title="mexican-people-attending-church.jpg"/>
          <p:cNvPicPr preferRelativeResize="0">
            <a:picLocks noGrp="1"/>
          </p:cNvPicPr>
          <p:nvPr>
            <p:ph type="pic" idx="2"/>
          </p:nvPr>
        </p:nvPicPr>
        <p:blipFill rotWithShape="1">
          <a:blip r:embed="rId3">
            <a:alphaModFix/>
          </a:blip>
          <a:srcRect l="4128" t="2489" r="1192" b="2498"/>
          <a:stretch/>
        </p:blipFill>
        <p:spPr>
          <a:xfrm>
            <a:off x="0" y="0"/>
            <a:ext cx="9144003" cy="5143499"/>
          </a:xfrm>
          <a:prstGeom prst="rect">
            <a:avLst/>
          </a:prstGeom>
        </p:spPr>
      </p:pic>
      <p:sp>
        <p:nvSpPr>
          <p:cNvPr id="191" name="Google Shape;191;p30"/>
          <p:cNvSpPr txBox="1">
            <a:spLocks noGrp="1"/>
          </p:cNvSpPr>
          <p:nvPr>
            <p:ph type="title" idx="3"/>
          </p:nvPr>
        </p:nvSpPr>
        <p:spPr>
          <a:xfrm>
            <a:off x="4027150" y="948460"/>
            <a:ext cx="10899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95" name="Google Shape;195;p30"/>
          <p:cNvSpPr/>
          <p:nvPr/>
        </p:nvSpPr>
        <p:spPr>
          <a:xfrm rot="-177467">
            <a:off x="2034219" y="972864"/>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6" name="Google Shape;196;p30"/>
          <p:cNvSpPr/>
          <p:nvPr/>
        </p:nvSpPr>
        <p:spPr>
          <a:xfrm rot="-177467">
            <a:off x="2034219" y="934918"/>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7" name="Google Shape;197;p30"/>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 BELIEVE IN THE FATHER</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B3BCD3D-CB91-DE1E-6FB6-FD1662375693}"/>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8B932F43-CD20-A95D-0E20-EC2060B52484}"/>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9F8CC85B-9531-1CD2-9789-C550ED984ECF}"/>
              </a:ext>
            </a:extLst>
          </p:cNvPr>
          <p:cNvSpPr txBox="1">
            <a:spLocks noGrp="1"/>
          </p:cNvSpPr>
          <p:nvPr>
            <p:ph type="subTitle" idx="1"/>
          </p:nvPr>
        </p:nvSpPr>
        <p:spPr>
          <a:xfrm>
            <a:off x="228749" y="0"/>
            <a:ext cx="8265545" cy="5143500"/>
          </a:xfrm>
          <a:prstGeom prst="rect">
            <a:avLst/>
          </a:prstGeom>
        </p:spPr>
        <p:txBody>
          <a:bodyPr spcFirstLastPara="1" wrap="square" lIns="91425" tIns="91425" rIns="91425" bIns="91425" anchor="t" anchorCtr="0">
            <a:noAutofit/>
          </a:bodyPr>
          <a:lstStyle/>
          <a:p>
            <a:pPr marL="0" indent="0">
              <a:buNone/>
            </a:pPr>
            <a:r>
              <a:rPr lang="en-US" sz="6600" dirty="0"/>
              <a:t>1	We believe in one God, the Father Almighty,</a:t>
            </a:r>
            <a:br>
              <a:rPr lang="en-US" sz="6600" dirty="0"/>
            </a:br>
            <a:r>
              <a:rPr lang="en-US" sz="6600" dirty="0"/>
              <a:t>Maker of all things visible and invisible.</a:t>
            </a:r>
          </a:p>
        </p:txBody>
      </p:sp>
      <p:sp>
        <p:nvSpPr>
          <p:cNvPr id="2" name="Google Shape;204;p31">
            <a:extLst>
              <a:ext uri="{FF2B5EF4-FFF2-40B4-BE49-F238E27FC236}">
                <a16:creationId xmlns:a16="http://schemas.microsoft.com/office/drawing/2014/main" id="{49CBA8AE-40A5-7CDF-38BE-FB4EAC00E57C}"/>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B44B5184-69E0-50DD-16FF-5D42FF60589A}"/>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1818512909"/>
      </p:ext>
    </p:extLst>
  </p:cSld>
  <p:clrMapOvr>
    <a:masterClrMapping/>
  </p:clrMapOvr>
</p:sld>
</file>

<file path=ppt/theme/theme1.xml><?xml version="1.0" encoding="utf-8"?>
<a:theme xmlns:a="http://schemas.openxmlformats.org/drawingml/2006/main" name="Church and Religion by Slidesgo">
  <a:themeElements>
    <a:clrScheme name="Simple Light">
      <a:dk1>
        <a:srgbClr val="590202"/>
      </a:dk1>
      <a:lt1>
        <a:srgbClr val="FFFDF5"/>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1797</TotalTime>
  <Words>3289</Words>
  <Application>Microsoft Office PowerPoint</Application>
  <PresentationFormat>On-screen Show (16:9)</PresentationFormat>
  <Paragraphs>150</Paragraphs>
  <Slides>38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Anaheim</vt:lpstr>
      <vt:lpstr>Instrument Sans</vt:lpstr>
      <vt:lpstr>Instrument Serif</vt:lpstr>
      <vt:lpstr>Nunito Light</vt:lpstr>
      <vt:lpstr>Raleway</vt:lpstr>
      <vt:lpstr>Open Sans Light</vt:lpstr>
      <vt:lpstr>Arial</vt:lpstr>
      <vt:lpstr>Open Sans</vt:lpstr>
      <vt:lpstr>Church and Religion by Slidesgo</vt:lpstr>
      <vt:lpstr>NICENE CREED AFTER 1700 YEARS</vt:lpstr>
      <vt:lpstr>ARIUS Pre-325</vt:lpstr>
      <vt:lpstr>THE COUNCIL OF NICAEA</vt:lpstr>
      <vt:lpstr>VERDICT</vt:lpstr>
      <vt:lpstr>CREED</vt:lpstr>
      <vt:lpstr>THE NICENE CREED</vt:lpstr>
      <vt:lpstr>Structure of the Nicene Creed (325)</vt:lpstr>
      <vt:lpstr>01</vt:lpstr>
      <vt:lpstr>THE NICENE CREED</vt:lpstr>
      <vt:lpstr>In one God…</vt:lpstr>
      <vt:lpstr>In one God…</vt:lpstr>
      <vt:lpstr>…The Father Almighty</vt:lpstr>
      <vt:lpstr>…The Father Almighty</vt:lpstr>
      <vt:lpstr>Maker of all things visible and invisible</vt:lpstr>
      <vt:lpstr>Maker of all things visible and invisible</vt:lpstr>
      <vt:lpstr>Maker of all things visible and invisible</vt:lpstr>
      <vt:lpstr>Maker of all things visible and invisible</vt:lpstr>
      <vt:lpstr>Maker of all things visible and invisible</vt:lpstr>
      <vt:lpstr>Maker of all things visible and invisible</vt:lpstr>
      <vt:lpstr>Maker of all things visible and invisible</vt:lpstr>
      <vt:lpstr>Maker of all things visible and invisible</vt:lpstr>
      <vt:lpstr>Maker of all things visible and invisible</vt:lpstr>
      <vt:lpstr>02</vt:lpstr>
      <vt:lpstr>THE NICENE CREED</vt:lpstr>
      <vt:lpstr>…and in One Lord Jesus Christ</vt:lpstr>
      <vt:lpstr>…and in One Lord Jesus Christ</vt:lpstr>
      <vt:lpstr>…and in One Lord Jesus Christ</vt:lpstr>
      <vt:lpstr>…and in One Lord Jesus Christ</vt:lpstr>
      <vt:lpstr>…and in One Lord Jesus Christ</vt:lpstr>
      <vt:lpstr>…and in One Lord Jesus Christ</vt:lpstr>
      <vt:lpstr>…and in One Lord Jesus Christ</vt:lpstr>
      <vt:lpstr>…and in One Lord Jesus Christ</vt:lpstr>
      <vt:lpstr>…and in One Lord Jesus Christ</vt:lpstr>
      <vt:lpstr>…and in One Lord Jesus Christ</vt:lpstr>
      <vt:lpstr>…and in One Lord Jesus Christ</vt:lpstr>
      <vt:lpstr>…and in One Lord Jesus Christ</vt:lpstr>
      <vt:lpstr>…and in One Lord Jesus Christ</vt:lpstr>
      <vt:lpstr>…and in One Lord Jesus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Gonzales, Bruce A</cp:lastModifiedBy>
  <cp:revision>15</cp:revision>
  <dcterms:modified xsi:type="dcterms:W3CDTF">2025-08-28T20:09:43Z</dcterms:modified>
</cp:coreProperties>
</file>