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5" r:id="rId2"/>
    <p:sldId id="267" r:id="rId3"/>
    <p:sldId id="258" r:id="rId4"/>
    <p:sldId id="259" r:id="rId5"/>
    <p:sldId id="260" r:id="rId6"/>
    <p:sldId id="269" r:id="rId7"/>
    <p:sldId id="261" r:id="rId8"/>
    <p:sldId id="270" r:id="rId9"/>
    <p:sldId id="27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9" d="100"/>
          <a:sy n="39" d="100"/>
        </p:scale>
        <p:origin x="40"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vKAMsC2jrL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fontScale="92500" lnSpcReduction="20000"/>
          </a:bodyPr>
          <a:lstStyle/>
          <a:p>
            <a:r>
              <a:rPr lang="en-US" sz="4000" dirty="0"/>
              <a:t>There is a Fountain </a:t>
            </a:r>
            <a:br>
              <a:rPr lang="en-US" sz="4000" dirty="0"/>
            </a:br>
            <a:r>
              <a:rPr lang="en-US" sz="4000" dirty="0">
                <a:hlinkClick r:id="rId2"/>
              </a:rPr>
              <a:t>https://www.youtube.com/watch?v=vKAMsC2jrL4</a:t>
            </a:r>
            <a:endParaRPr lang="en-US" sz="4000" dirty="0"/>
          </a:p>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FC17F9-3995-6A7C-8932-D90B4A708FFA}"/>
              </a:ext>
            </a:extLst>
          </p:cNvPr>
          <p:cNvPicPr>
            <a:picLocks noChangeAspect="1"/>
          </p:cNvPicPr>
          <p:nvPr/>
        </p:nvPicPr>
        <p:blipFill>
          <a:blip r:embed="rId2"/>
          <a:stretch>
            <a:fillRect/>
          </a:stretch>
        </p:blipFill>
        <p:spPr>
          <a:xfrm>
            <a:off x="0" y="0"/>
            <a:ext cx="10470696" cy="4408714"/>
          </a:xfrm>
          <a:prstGeom prst="rect">
            <a:avLst/>
          </a:prstGeom>
        </p:spPr>
      </p:pic>
    </p:spTree>
    <p:extLst>
      <p:ext uri="{BB962C8B-B14F-4D97-AF65-F5344CB8AC3E}">
        <p14:creationId xmlns:p14="http://schemas.microsoft.com/office/powerpoint/2010/main" val="13334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1</a:t>
            </a:r>
          </a:p>
        </p:txBody>
      </p:sp>
      <p:pic>
        <p:nvPicPr>
          <p:cNvPr id="5" name="Picture 4">
            <a:extLst>
              <a:ext uri="{FF2B5EF4-FFF2-40B4-BE49-F238E27FC236}">
                <a16:creationId xmlns:a16="http://schemas.microsoft.com/office/drawing/2014/main" id="{52A15AF9-F13C-123C-6F77-0F4ACC5E2BB6}"/>
              </a:ext>
            </a:extLst>
          </p:cNvPr>
          <p:cNvPicPr>
            <a:picLocks noChangeAspect="1"/>
          </p:cNvPicPr>
          <p:nvPr/>
        </p:nvPicPr>
        <p:blipFill>
          <a:blip r:embed="rId2"/>
          <a:stretch>
            <a:fillRect/>
          </a:stretch>
        </p:blipFill>
        <p:spPr>
          <a:xfrm rot="916683">
            <a:off x="5910099" y="3637945"/>
            <a:ext cx="1891328" cy="2861877"/>
          </a:xfrm>
          <a:prstGeom prst="rect">
            <a:avLst/>
          </a:prstGeom>
        </p:spPr>
      </p:pic>
    </p:spTree>
    <p:extLst>
      <p:ext uri="{BB962C8B-B14F-4D97-AF65-F5344CB8AC3E}">
        <p14:creationId xmlns:p14="http://schemas.microsoft.com/office/powerpoint/2010/main" val="348600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433-3775-486A-6824-ABFDB6F25B0E}"/>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3761F29-686F-0471-371C-0205FB22AFFC}"/>
              </a:ext>
            </a:extLst>
          </p:cNvPr>
          <p:cNvPicPr>
            <a:picLocks noChangeAspect="1"/>
          </p:cNvPicPr>
          <p:nvPr/>
        </p:nvPicPr>
        <p:blipFill>
          <a:blip r:embed="rId2"/>
          <a:stretch>
            <a:fillRect/>
          </a:stretch>
        </p:blipFill>
        <p:spPr>
          <a:xfrm>
            <a:off x="1979838" y="-16329"/>
            <a:ext cx="8944529" cy="6874329"/>
          </a:xfrm>
          <a:prstGeom prst="rect">
            <a:avLst/>
          </a:prstGeom>
        </p:spPr>
      </p:pic>
    </p:spTree>
    <p:extLst>
      <p:ext uri="{BB962C8B-B14F-4D97-AF65-F5344CB8AC3E}">
        <p14:creationId xmlns:p14="http://schemas.microsoft.com/office/powerpoint/2010/main" val="403593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464609" y="0"/>
            <a:ext cx="6727392" cy="5632311"/>
          </a:xfrm>
          <a:prstGeom prst="rect">
            <a:avLst/>
          </a:prstGeom>
          <a:noFill/>
        </p:spPr>
        <p:txBody>
          <a:bodyPr wrap="square" rtlCol="0">
            <a:spAutoFit/>
          </a:bodyPr>
          <a:lstStyle/>
          <a:p>
            <a:r>
              <a:rPr lang="en-US" sz="2400" dirty="0"/>
              <a:t>Matthew 1:21 And she will bear a Son; and you shall call His name Jesus, for He will save His people from their sins.”</a:t>
            </a:r>
          </a:p>
          <a:p>
            <a:endParaRPr lang="en-US" sz="2400" dirty="0"/>
          </a:p>
          <a:p>
            <a:r>
              <a:rPr lang="en-US" sz="2400" dirty="0"/>
              <a:t>Luke 1:31 And behold, you will conceive in your womb and bear a son, and you shall name Him Jesus. 32 He will be great and will be called the Son of the Most High, and the Lord God will give Him the throne of His father David, 33 and He will reign over the house of Jacob forever, and there will be no end of His kingdom.”</a:t>
            </a:r>
          </a:p>
          <a:p>
            <a:endParaRPr lang="en-US" sz="2400" dirty="0"/>
          </a:p>
          <a:p>
            <a:r>
              <a:rPr lang="en-US" sz="2400" dirty="0"/>
              <a:t>Luke 2:52 And Jesus was advancing in wisdom and stature, and in favor with God and men.</a:t>
            </a:r>
          </a:p>
        </p:txBody>
      </p:sp>
      <p:pic>
        <p:nvPicPr>
          <p:cNvPr id="3" name="Picture 2">
            <a:extLst>
              <a:ext uri="{FF2B5EF4-FFF2-40B4-BE49-F238E27FC236}">
                <a16:creationId xmlns:a16="http://schemas.microsoft.com/office/drawing/2014/main" id="{F362CB36-B90B-52F4-45E7-54E4C4C21406}"/>
              </a:ext>
            </a:extLst>
          </p:cNvPr>
          <p:cNvPicPr>
            <a:picLocks noChangeAspect="1"/>
          </p:cNvPicPr>
          <p:nvPr/>
        </p:nvPicPr>
        <p:blipFill>
          <a:blip r:embed="rId2"/>
          <a:stretch>
            <a:fillRect/>
          </a:stretch>
        </p:blipFill>
        <p:spPr>
          <a:xfrm>
            <a:off x="0" y="0"/>
            <a:ext cx="5464609" cy="3967843"/>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607033" y="-79653"/>
            <a:ext cx="7584967" cy="7017306"/>
          </a:xfrm>
          <a:prstGeom prst="rect">
            <a:avLst/>
          </a:prstGeom>
          <a:noFill/>
        </p:spPr>
        <p:txBody>
          <a:bodyPr wrap="square" rtlCol="0">
            <a:spAutoFit/>
          </a:bodyPr>
          <a:lstStyle/>
          <a:p>
            <a:r>
              <a:rPr lang="en-US" dirty="0"/>
              <a:t>Matthew 4:23 And Jesus was going throughout all Galilee, teaching in their synagogues and preaching the gospel of the kingdom, and healing every kind of disease and every kind of sickness among the people.</a:t>
            </a:r>
          </a:p>
          <a:p>
            <a:endParaRPr lang="en-US" dirty="0"/>
          </a:p>
          <a:p>
            <a:r>
              <a:rPr lang="en-US" dirty="0"/>
              <a:t>Mark 3:14 And He appointed twelve (whom He also named apostles) to be with Him and to send them out to preach,</a:t>
            </a:r>
          </a:p>
          <a:p>
            <a:endParaRPr lang="en-US" dirty="0"/>
          </a:p>
          <a:p>
            <a:r>
              <a:rPr lang="en-US" dirty="0"/>
              <a:t>Luke 22:25 And He said to them, “The kings of the Gentiles lord it over them, and those who have authority over them are called ‘Benefactors.’ 26 But not so with you; rather the one who is the greatest among you must become like the youngest, and the leader like the servant. 27 For who is greater, the one who reclines at the table or the one who serves? Is it not the one who reclines? But I am among you as the one who serves.</a:t>
            </a:r>
          </a:p>
          <a:p>
            <a:endParaRPr lang="en-US" dirty="0"/>
          </a:p>
          <a:p>
            <a:r>
              <a:rPr lang="en-US" dirty="0"/>
              <a:t>Matthew 16:21 From that time Jesus began to show His disciples that He must go to Jerusalem, and suffer many things from the elders and chief priests and scribes, and be killed, and be raised up on the third day.</a:t>
            </a:r>
          </a:p>
          <a:p>
            <a:endParaRPr lang="en-US" dirty="0"/>
          </a:p>
          <a:p>
            <a:r>
              <a:rPr lang="en-US" dirty="0"/>
              <a:t>Matthew 27:35 And when they had crucified Him, they divided up His garments among themselves by casting lots…</a:t>
            </a:r>
          </a:p>
          <a:p>
            <a:r>
              <a:rPr lang="en-US" dirty="0"/>
              <a:t>…38 At that time two robbers *were crucified with Him, one on </a:t>
            </a:r>
            <a:br>
              <a:rPr lang="en-US" dirty="0"/>
            </a:br>
            <a:r>
              <a:rPr lang="en-US" dirty="0"/>
              <a:t>the right and one on the left.</a:t>
            </a:r>
          </a:p>
        </p:txBody>
      </p:sp>
      <p:pic>
        <p:nvPicPr>
          <p:cNvPr id="3" name="Picture 2">
            <a:extLst>
              <a:ext uri="{FF2B5EF4-FFF2-40B4-BE49-F238E27FC236}">
                <a16:creationId xmlns:a16="http://schemas.microsoft.com/office/drawing/2014/main" id="{4430EDE4-39B2-52DC-252F-F6C51FEC2A3E}"/>
              </a:ext>
            </a:extLst>
          </p:cNvPr>
          <p:cNvPicPr>
            <a:picLocks noChangeAspect="1"/>
          </p:cNvPicPr>
          <p:nvPr/>
        </p:nvPicPr>
        <p:blipFill>
          <a:blip r:embed="rId2"/>
          <a:stretch>
            <a:fillRect/>
          </a:stretch>
        </p:blipFill>
        <p:spPr>
          <a:xfrm>
            <a:off x="0" y="0"/>
            <a:ext cx="4607034" cy="6858000"/>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AFC3-3348-916D-E6C2-1B880B8A1F1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69F20F00-45AC-9676-896A-728A058E440F}"/>
              </a:ext>
            </a:extLst>
          </p:cNvPr>
          <p:cNvPicPr>
            <a:picLocks noChangeAspect="1"/>
          </p:cNvPicPr>
          <p:nvPr/>
        </p:nvPicPr>
        <p:blipFill>
          <a:blip r:embed="rId2"/>
          <a:stretch>
            <a:fillRect/>
          </a:stretch>
        </p:blipFill>
        <p:spPr>
          <a:xfrm>
            <a:off x="481012" y="0"/>
            <a:ext cx="11229975" cy="6858000"/>
          </a:xfrm>
          <a:prstGeom prst="rect">
            <a:avLst/>
          </a:prstGeom>
        </p:spPr>
      </p:pic>
    </p:spTree>
    <p:extLst>
      <p:ext uri="{BB962C8B-B14F-4D97-AF65-F5344CB8AC3E}">
        <p14:creationId xmlns:p14="http://schemas.microsoft.com/office/powerpoint/2010/main" val="58124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920051" y="0"/>
            <a:ext cx="7271948" cy="6740307"/>
          </a:xfrm>
          <a:prstGeom prst="rect">
            <a:avLst/>
          </a:prstGeom>
          <a:noFill/>
        </p:spPr>
        <p:txBody>
          <a:bodyPr wrap="square">
            <a:spAutoFit/>
          </a:bodyPr>
          <a:lstStyle/>
          <a:p>
            <a:r>
              <a:rPr lang="en-US" sz="1600" dirty="0"/>
              <a:t>John 10:17 For this reason the Father loves Me, because I lay down My life so that I may take it again. 18 No one takes it away from Me, but from Myself, I lay it down. I have authority to lay it down, and I have authority to take it up again. This commandment I received from My Father.”</a:t>
            </a:r>
          </a:p>
          <a:p>
            <a:endParaRPr lang="en-US" sz="1600" dirty="0"/>
          </a:p>
          <a:p>
            <a:r>
              <a:rPr lang="en-US" sz="1600" dirty="0"/>
              <a:t>John 3:18 He who believes in Him is not judged; he who does not believe has been judged already, because he has not believed in the name of the only begotten Son of God.</a:t>
            </a:r>
          </a:p>
          <a:p>
            <a:endParaRPr lang="en-US" sz="1600" dirty="0"/>
          </a:p>
          <a:p>
            <a:r>
              <a:rPr lang="en-US" sz="1600" dirty="0"/>
              <a:t>1 Peter 3:18 For Christ also suffered for sins once for all, the righteous for the unrighteous, so that He might bring you to God, having been put to death in the flesh, but made alive in the spirit;</a:t>
            </a:r>
          </a:p>
          <a:p>
            <a:endParaRPr lang="en-US" sz="1600" dirty="0"/>
          </a:p>
          <a:p>
            <a:r>
              <a:rPr lang="en-US" sz="1600" dirty="0"/>
              <a:t>Hebrews 10:12 but He, having offered one sacrifice for sins for all time, sat down at the right hand of God, 13 waiting from that time until His enemies are put as a footstool for His feet. 14 For by one offering He has perfected for all time those who are being sanctified.</a:t>
            </a:r>
          </a:p>
          <a:p>
            <a:endParaRPr lang="en-US" sz="1600" dirty="0"/>
          </a:p>
          <a:p>
            <a:r>
              <a:rPr lang="en-US" sz="1600" dirty="0"/>
              <a:t>Matthew 27:62 Now on the next day, the day after the Preparation, the chief priests and the Pharisees gathered together with Pilate, 63 and said, “Sir, we remember that when He was still alive that deceiver said, ‘After three days I am to rise again.’ 64 Therefore, order for the grave to be made secure until the third day, lest His disciples come and steal Him away and say to the people, ‘He has risen from the dead,’ and the last deception will be worse than the first.” 65 Pilate said to them, “You have a guard; go, make it as secure as you know how.” 66 And they went and made the grave</a:t>
            </a:r>
            <a:br>
              <a:rPr lang="en-US" sz="1600" dirty="0"/>
            </a:br>
            <a:r>
              <a:rPr lang="en-US" sz="1600" dirty="0"/>
              <a:t>secure, and along with the guard they set a seal on the stone.</a:t>
            </a:r>
          </a:p>
        </p:txBody>
      </p:sp>
      <p:pic>
        <p:nvPicPr>
          <p:cNvPr id="3" name="Picture 2">
            <a:extLst>
              <a:ext uri="{FF2B5EF4-FFF2-40B4-BE49-F238E27FC236}">
                <a16:creationId xmlns:a16="http://schemas.microsoft.com/office/drawing/2014/main" id="{E9834474-94D0-A96D-7A66-A5761DB94201}"/>
              </a:ext>
            </a:extLst>
          </p:cNvPr>
          <p:cNvPicPr>
            <a:picLocks noChangeAspect="1"/>
          </p:cNvPicPr>
          <p:nvPr/>
        </p:nvPicPr>
        <p:blipFill rotWithShape="1">
          <a:blip r:embed="rId2"/>
          <a:srcRect b="16428"/>
          <a:stretch/>
        </p:blipFill>
        <p:spPr>
          <a:xfrm>
            <a:off x="0" y="0"/>
            <a:ext cx="4920051" cy="5731329"/>
          </a:xfrm>
          <a:prstGeom prst="rect">
            <a:avLst/>
          </a:prstGeom>
        </p:spPr>
      </p:pic>
    </p:spTree>
    <p:extLst>
      <p:ext uri="{BB962C8B-B14F-4D97-AF65-F5344CB8AC3E}">
        <p14:creationId xmlns:p14="http://schemas.microsoft.com/office/powerpoint/2010/main" val="319803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762934" y="0"/>
            <a:ext cx="7429065" cy="6740307"/>
          </a:xfrm>
          <a:prstGeom prst="rect">
            <a:avLst/>
          </a:prstGeom>
          <a:noFill/>
        </p:spPr>
        <p:txBody>
          <a:bodyPr wrap="square">
            <a:spAutoFit/>
          </a:bodyPr>
          <a:lstStyle/>
          <a:p>
            <a:r>
              <a:rPr lang="en-US" dirty="0"/>
              <a:t>Matthew 28: 1 Now after the Sabbath, as it began to dawn toward the first day of the week, Mary Magdalene and the other Mary came to look at the grave. 2 And behold, there was a great earthquake, for an angel of the Lord descended from heaven and came and rolled away the stone and sat upon it. 3 And his appearance was like lightning, and his clothing as white as snow. 4 And the guards quaked from fear of him and became like dead men. 5 And the angel answered and said to the women, “Do not be afraid; for I know that you are looking for Jesus who has been crucified. 6 He is not here, for He has risen, just as He said. Come, see the place where He was lying. 7 And go quickly and tell His disciples that He has risen from the dead; and behold, He is going ahead of you into Galilee, there you will see Him; behold, I have told you.”…</a:t>
            </a:r>
            <a:br>
              <a:rPr lang="en-US" dirty="0"/>
            </a:br>
            <a:endParaRPr lang="en-US" dirty="0"/>
          </a:p>
          <a:p>
            <a:r>
              <a:rPr lang="en-US" dirty="0"/>
              <a:t>…11 Now while they were on their way, behold, some of the guard came into the city and reported to the chief priests all that had happened. 12 And when they had assembled with the elders and took counsel together, they gave a large sum of money to the soldiers, 13 and said, “You are to say, ‘His disciples came by night and stole Him away while we were asleep.’ 14 And if this is heard before the governor, we will win him over and keep you out of trouble.” 15 And they took the money and did as they had been instructed; and this story was widely spread among the Jews, and is to this day.</a:t>
            </a:r>
          </a:p>
        </p:txBody>
      </p:sp>
      <p:pic>
        <p:nvPicPr>
          <p:cNvPr id="4" name="Picture 3">
            <a:extLst>
              <a:ext uri="{FF2B5EF4-FFF2-40B4-BE49-F238E27FC236}">
                <a16:creationId xmlns:a16="http://schemas.microsoft.com/office/drawing/2014/main" id="{1F70D2A4-AA8A-9DC2-4A0F-E273907A80D8}"/>
              </a:ext>
            </a:extLst>
          </p:cNvPr>
          <p:cNvPicPr>
            <a:picLocks noChangeAspect="1"/>
          </p:cNvPicPr>
          <p:nvPr/>
        </p:nvPicPr>
        <p:blipFill rotWithShape="1">
          <a:blip r:embed="rId2"/>
          <a:srcRect b="37622"/>
          <a:stretch/>
        </p:blipFill>
        <p:spPr>
          <a:xfrm>
            <a:off x="-1" y="0"/>
            <a:ext cx="4762935" cy="4196443"/>
          </a:xfrm>
          <a:prstGeom prst="rect">
            <a:avLst/>
          </a:prstGeom>
        </p:spPr>
      </p:pic>
    </p:spTree>
    <p:extLst>
      <p:ext uri="{BB962C8B-B14F-4D97-AF65-F5344CB8AC3E}">
        <p14:creationId xmlns:p14="http://schemas.microsoft.com/office/powerpoint/2010/main" val="261992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B062404-C6C6-26B0-48B6-3B2745E47CEA}"/>
              </a:ext>
            </a:extLst>
          </p:cNvPr>
          <p:cNvSpPr txBox="1"/>
          <p:nvPr/>
        </p:nvSpPr>
        <p:spPr>
          <a:xfrm>
            <a:off x="4762934" y="0"/>
            <a:ext cx="7429065" cy="6186309"/>
          </a:xfrm>
          <a:prstGeom prst="rect">
            <a:avLst/>
          </a:prstGeom>
          <a:noFill/>
        </p:spPr>
        <p:txBody>
          <a:bodyPr wrap="square">
            <a:spAutoFit/>
          </a:bodyPr>
          <a:lstStyle/>
          <a:p>
            <a:r>
              <a:rPr lang="en-US" dirty="0"/>
              <a:t>Luke 24:36 Now while they were telling these things, He Himself stood in their midst and *said to them, “Peace to you.” 37 But being startled and frightened, they were thinking that they were seeing a spirit…</a:t>
            </a:r>
          </a:p>
          <a:p>
            <a:endParaRPr lang="en-US" dirty="0"/>
          </a:p>
          <a:p>
            <a:r>
              <a:rPr lang="en-US" dirty="0"/>
              <a:t>…39 See My hands and My feet, that it is I Myself; touch Me and see, for a spirit does not have flesh and bones as you see that I have.” 40 And when He had said this, He showed them His hands and His feet. 41 And while they still were not believing because of their joy and were still marveling, He said to them, “Have you anything here to eat?” 42 They gave Him a piece of a broiled fish, 43 and He took it and ate it before them.</a:t>
            </a:r>
          </a:p>
          <a:p>
            <a:endParaRPr lang="en-US" dirty="0"/>
          </a:p>
          <a:p>
            <a:r>
              <a:rPr lang="en-US" dirty="0"/>
              <a:t>15 Now I make known to you, brothers, the gospel which I proclaimed as good news to you, which also you received, in which also you stand, 2 by which also you are saved, if you hold fast the word which I proclaimed to you as good news, unless you believed for nothing. 3 For I delivered to you as of first importance what I also received, that Christ died for our sins according to the Scriptures, 4 and that He was buried, and that He was raised on the third day according to the Scriptures, 5 and that He appeared to Cephas, then to the twelve.</a:t>
            </a:r>
          </a:p>
        </p:txBody>
      </p:sp>
      <p:pic>
        <p:nvPicPr>
          <p:cNvPr id="4" name="Picture 3">
            <a:extLst>
              <a:ext uri="{FF2B5EF4-FFF2-40B4-BE49-F238E27FC236}">
                <a16:creationId xmlns:a16="http://schemas.microsoft.com/office/drawing/2014/main" id="{1F70D2A4-AA8A-9DC2-4A0F-E273907A80D8}"/>
              </a:ext>
            </a:extLst>
          </p:cNvPr>
          <p:cNvPicPr>
            <a:picLocks noChangeAspect="1"/>
          </p:cNvPicPr>
          <p:nvPr/>
        </p:nvPicPr>
        <p:blipFill rotWithShape="1">
          <a:blip r:embed="rId2"/>
          <a:srcRect t="60922"/>
          <a:stretch/>
        </p:blipFill>
        <p:spPr>
          <a:xfrm>
            <a:off x="0" y="0"/>
            <a:ext cx="4762935" cy="2628900"/>
          </a:xfrm>
          <a:prstGeom prst="rect">
            <a:avLst/>
          </a:prstGeom>
        </p:spPr>
      </p:pic>
    </p:spTree>
    <p:extLst>
      <p:ext uri="{BB962C8B-B14F-4D97-AF65-F5344CB8AC3E}">
        <p14:creationId xmlns:p14="http://schemas.microsoft.com/office/powerpoint/2010/main" val="2023183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155</TotalTime>
  <Words>1460</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Rockwell</vt:lpstr>
      <vt:lpstr>Rockwell Condensed</vt:lpstr>
      <vt:lpstr>Wingdings</vt:lpstr>
      <vt:lpstr>Wood Type</vt:lpstr>
      <vt:lpstr>WORSHIP IN SONG</vt:lpstr>
      <vt:lpstr>Your life in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10</cp:revision>
  <dcterms:created xsi:type="dcterms:W3CDTF">2023-12-28T19:08:43Z</dcterms:created>
  <dcterms:modified xsi:type="dcterms:W3CDTF">2024-01-18T18:26:28Z</dcterms:modified>
</cp:coreProperties>
</file>