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37" d="100"/>
          <a:sy n="37" d="100"/>
        </p:scale>
        <p:origin x="56" y="9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1D227D51-204B-ED48-AF9A-0BE9633FE04A}"/>
              </a:ext>
            </a:extLst>
          </p:cNvPr>
          <p:cNvSpPr/>
          <p:nvPr/>
        </p:nvSpPr>
        <p:spPr>
          <a:xfrm>
            <a:off x="5224243" y="1096772"/>
            <a:ext cx="6503180"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57A23F45-CDAE-8A40-8DE7-92A0BBC119B7}"/>
              </a:ext>
            </a:extLst>
          </p:cNvPr>
          <p:cNvSpPr/>
          <p:nvPr/>
        </p:nvSpPr>
        <p:spPr>
          <a:xfrm>
            <a:off x="501681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8546383-CCC4-544B-B0D8-DE78DE39BB78}"/>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D1728-714F-2942-A0D1-82FF9419B496}"/>
              </a:ext>
            </a:extLst>
          </p:cNvPr>
          <p:cNvSpPr>
            <a:spLocks noGrp="1"/>
          </p:cNvSpPr>
          <p:nvPr>
            <p:ph type="ctrTitle"/>
          </p:nvPr>
        </p:nvSpPr>
        <p:spPr>
          <a:xfrm>
            <a:off x="797106" y="1625608"/>
            <a:ext cx="8035342" cy="2722164"/>
          </a:xfrm>
        </p:spPr>
        <p:txBody>
          <a:bodyPr anchor="b"/>
          <a:lstStyle>
            <a:lvl1pPr algn="l">
              <a:defRPr sz="8000" spc="-150"/>
            </a:lvl1pPr>
          </a:lstStyle>
          <a:p>
            <a:r>
              <a:rPr lang="en-US"/>
              <a:t>Click to edit Master title style</a:t>
            </a:r>
          </a:p>
        </p:txBody>
      </p:sp>
      <p:sp>
        <p:nvSpPr>
          <p:cNvPr id="3" name="Subtitle 2">
            <a:extLst>
              <a:ext uri="{FF2B5EF4-FFF2-40B4-BE49-F238E27FC236}">
                <a16:creationId xmlns:a16="http://schemas.microsoft.com/office/drawing/2014/main" id="{5BD072D4-1496-3347-BBF8-5879DF263BBD}"/>
              </a:ext>
            </a:extLst>
          </p:cNvPr>
          <p:cNvSpPr>
            <a:spLocks noGrp="1"/>
          </p:cNvSpPr>
          <p:nvPr>
            <p:ph type="subTitle" idx="1"/>
          </p:nvPr>
        </p:nvSpPr>
        <p:spPr>
          <a:xfrm>
            <a:off x="797106" y="4466845"/>
            <a:ext cx="8035342" cy="88290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BEFC724-B499-364B-AEB5-B6517F6AD52B}"/>
              </a:ext>
            </a:extLst>
          </p:cNvPr>
          <p:cNvSpPr>
            <a:spLocks noGrp="1"/>
          </p:cNvSpPr>
          <p:nvPr>
            <p:ph type="dt" sz="half" idx="10"/>
          </p:nvPr>
        </p:nvSpPr>
        <p:spPr>
          <a:xfrm>
            <a:off x="797105" y="5708747"/>
            <a:ext cx="3882843" cy="365125"/>
          </a:xfrm>
        </p:spPr>
        <p:txBody>
          <a:bodyPr/>
          <a:lstStyle>
            <a:lvl1pPr>
              <a:defRPr sz="1400"/>
            </a:lvl1pPr>
          </a:lstStyle>
          <a:p>
            <a:fld id="{73C3BD54-29B9-3D42-B178-776ED395AA85}" type="datetimeFigureOut">
              <a:rPr lang="en-US" smtClean="0"/>
              <a:pPr/>
              <a:t>8/17/2023</a:t>
            </a:fld>
            <a:endParaRPr lang="en-US" sz="1400"/>
          </a:p>
        </p:txBody>
      </p:sp>
      <p:sp>
        <p:nvSpPr>
          <p:cNvPr id="5" name="Footer Placeholder 4">
            <a:extLst>
              <a:ext uri="{FF2B5EF4-FFF2-40B4-BE49-F238E27FC236}">
                <a16:creationId xmlns:a16="http://schemas.microsoft.com/office/drawing/2014/main" id="{8033889C-A4E9-B24E-818F-46A1124C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0F50F-250E-6D45-AEBC-2573FED0C310}"/>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1780099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9F6C0E12-251D-EA44-BF81-4ABDFBB94321}"/>
              </a:ext>
            </a:extLst>
          </p:cNvPr>
          <p:cNvSpPr/>
          <p:nvPr/>
        </p:nvSpPr>
        <p:spPr>
          <a:xfrm>
            <a:off x="7087169" y="1096772"/>
            <a:ext cx="465222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DC5FF4-095A-114E-87B6-73C7ADFF97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1E6EC9-9650-2042-8581-5B4082F94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A0800-B373-3B40-B187-30AFE44CDD1D}"/>
              </a:ext>
            </a:extLst>
          </p:cNvPr>
          <p:cNvSpPr>
            <a:spLocks noGrp="1"/>
          </p:cNvSpPr>
          <p:nvPr>
            <p:ph type="dt" sz="half" idx="10"/>
          </p:nvPr>
        </p:nvSpPr>
        <p:spPr/>
        <p:txBody>
          <a:bodyPr/>
          <a:lstStyle/>
          <a:p>
            <a:fld id="{73C3BD54-29B9-3D42-B178-776ED395AA85}" type="datetimeFigureOut">
              <a:rPr lang="en-US" smtClean="0"/>
              <a:t>8/17/2023</a:t>
            </a:fld>
            <a:endParaRPr lang="en-US"/>
          </a:p>
        </p:txBody>
      </p:sp>
      <p:sp>
        <p:nvSpPr>
          <p:cNvPr id="5" name="Footer Placeholder 4">
            <a:extLst>
              <a:ext uri="{FF2B5EF4-FFF2-40B4-BE49-F238E27FC236}">
                <a16:creationId xmlns:a16="http://schemas.microsoft.com/office/drawing/2014/main" id="{C10A4C1C-C790-B449-8C06-78E8303F9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3E620-F86B-F447-AB06-DDAB3919250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9" name="Rectangle 48">
            <a:extLst>
              <a:ext uri="{FF2B5EF4-FFF2-40B4-BE49-F238E27FC236}">
                <a16:creationId xmlns:a16="http://schemas.microsoft.com/office/drawing/2014/main" id="{80487CB5-43E0-974C-9DDC-252A8A37107F}"/>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ross 9">
            <a:extLst>
              <a:ext uri="{FF2B5EF4-FFF2-40B4-BE49-F238E27FC236}">
                <a16:creationId xmlns:a16="http://schemas.microsoft.com/office/drawing/2014/main" id="{E9CB83EF-4143-5A45-9B3A-9E70DD50253B}"/>
              </a:ext>
            </a:extLst>
          </p:cNvPr>
          <p:cNvSpPr/>
          <p:nvPr/>
        </p:nvSpPr>
        <p:spPr>
          <a:xfrm>
            <a:off x="11415183"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7593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9DF801-FF8E-6247-9065-D9304CD6093A}"/>
              </a:ext>
            </a:extLst>
          </p:cNvPr>
          <p:cNvSpPr>
            <a:spLocks noGrp="1"/>
          </p:cNvSpPr>
          <p:nvPr>
            <p:ph type="title" orient="vert"/>
          </p:nvPr>
        </p:nvSpPr>
        <p:spPr>
          <a:xfrm>
            <a:off x="9355667" y="1204722"/>
            <a:ext cx="1853360" cy="467664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0E2615-7E4D-AB47-ACE6-236D716D7D24}"/>
              </a:ext>
            </a:extLst>
          </p:cNvPr>
          <p:cNvSpPr>
            <a:spLocks noGrp="1"/>
          </p:cNvSpPr>
          <p:nvPr>
            <p:ph type="body" orient="vert" idx="1"/>
          </p:nvPr>
        </p:nvSpPr>
        <p:spPr>
          <a:xfrm>
            <a:off x="973667" y="1204722"/>
            <a:ext cx="8274047" cy="46969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1F0223-5AC9-374E-BD0C-344F67E2A85B}"/>
              </a:ext>
            </a:extLst>
          </p:cNvPr>
          <p:cNvSpPr>
            <a:spLocks noGrp="1"/>
          </p:cNvSpPr>
          <p:nvPr>
            <p:ph type="dt" sz="half" idx="10"/>
          </p:nvPr>
        </p:nvSpPr>
        <p:spPr/>
        <p:txBody>
          <a:bodyPr/>
          <a:lstStyle/>
          <a:p>
            <a:fld id="{73C3BD54-29B9-3D42-B178-776ED395AA85}" type="datetimeFigureOut">
              <a:rPr lang="en-US" smtClean="0"/>
              <a:t>8/17/2023</a:t>
            </a:fld>
            <a:endParaRPr lang="en-US"/>
          </a:p>
        </p:txBody>
      </p:sp>
      <p:sp>
        <p:nvSpPr>
          <p:cNvPr id="5" name="Footer Placeholder 4">
            <a:extLst>
              <a:ext uri="{FF2B5EF4-FFF2-40B4-BE49-F238E27FC236}">
                <a16:creationId xmlns:a16="http://schemas.microsoft.com/office/drawing/2014/main" id="{3EBEDD42-54A1-E648-8829-140EC4C57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FDF8F-8DBC-8A47-8000-5BA35DF9F903}"/>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1" name="Rectangle 50">
            <a:extLst>
              <a:ext uri="{FF2B5EF4-FFF2-40B4-BE49-F238E27FC236}">
                <a16:creationId xmlns:a16="http://schemas.microsoft.com/office/drawing/2014/main" id="{F2CE2A98-5154-A544-BE2A-FDC0811C19A0}"/>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DC4EC832-8181-5643-8A62-117E43F0E498}"/>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ross 9">
            <a:extLst>
              <a:ext uri="{FF2B5EF4-FFF2-40B4-BE49-F238E27FC236}">
                <a16:creationId xmlns:a16="http://schemas.microsoft.com/office/drawing/2014/main" id="{24AF3281-BC22-374D-A461-8B3181F600AA}"/>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266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9F291BE0-7A7E-D04F-974F-9F4577FB2F46}"/>
              </a:ext>
            </a:extLst>
          </p:cNvPr>
          <p:cNvSpPr/>
          <p:nvPr/>
        </p:nvSpPr>
        <p:spPr>
          <a:xfrm>
            <a:off x="6163735" y="1096772"/>
            <a:ext cx="557106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BD33FF1F-6094-0B4A-A3E4-6B0D9283DB44}"/>
              </a:ext>
            </a:extLst>
          </p:cNvPr>
          <p:cNvSpPr/>
          <p:nvPr/>
        </p:nvSpPr>
        <p:spPr>
          <a:xfrm>
            <a:off x="11529484"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B78A6D9C-C7A5-414B-8CB7-E31470D7D280}"/>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1D850E-6310-C04D-8CAC-B7FA9F332D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5B7FB3-5DFC-6547-9567-C0ABE874C6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7D2DB-A7B1-204E-8416-E938952BCC83}"/>
              </a:ext>
            </a:extLst>
          </p:cNvPr>
          <p:cNvSpPr>
            <a:spLocks noGrp="1"/>
          </p:cNvSpPr>
          <p:nvPr>
            <p:ph type="dt" sz="half" idx="10"/>
          </p:nvPr>
        </p:nvSpPr>
        <p:spPr/>
        <p:txBody>
          <a:bodyPr/>
          <a:lstStyle/>
          <a:p>
            <a:fld id="{73C3BD54-29B9-3D42-B178-776ED395AA85}" type="datetimeFigureOut">
              <a:rPr lang="en-US" smtClean="0"/>
              <a:t>8/17/2023</a:t>
            </a:fld>
            <a:endParaRPr lang="en-US"/>
          </a:p>
        </p:txBody>
      </p:sp>
      <p:sp>
        <p:nvSpPr>
          <p:cNvPr id="5" name="Footer Placeholder 4">
            <a:extLst>
              <a:ext uri="{FF2B5EF4-FFF2-40B4-BE49-F238E27FC236}">
                <a16:creationId xmlns:a16="http://schemas.microsoft.com/office/drawing/2014/main" id="{FD324BA1-E2D0-1E4B-9DB3-664FE2733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E64B2-36E4-5A4E-A78A-A629829A334F}"/>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338840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C97F6C6D-13AE-FD40-841C-4AB96460C390}"/>
              </a:ext>
            </a:extLst>
          </p:cNvPr>
          <p:cNvSpPr/>
          <p:nvPr/>
        </p:nvSpPr>
        <p:spPr>
          <a:xfrm>
            <a:off x="4291015" y="1096772"/>
            <a:ext cx="7436404"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24E27617-2112-2342-9FF1-39F2A241CCCC}"/>
              </a:ext>
            </a:extLst>
          </p:cNvPr>
          <p:cNvSpPr/>
          <p:nvPr/>
        </p:nvSpPr>
        <p:spPr>
          <a:xfrm>
            <a:off x="408637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C33CE582-7AFE-D048-B5BC-212A12A28F25}"/>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9EAEF4-E84F-CF40-B27B-01E1D2AFC96D}"/>
              </a:ext>
            </a:extLst>
          </p:cNvPr>
          <p:cNvSpPr>
            <a:spLocks noGrp="1"/>
          </p:cNvSpPr>
          <p:nvPr>
            <p:ph type="title"/>
          </p:nvPr>
        </p:nvSpPr>
        <p:spPr>
          <a:xfrm>
            <a:off x="565150" y="1881951"/>
            <a:ext cx="7335836" cy="1987707"/>
          </a:xfrm>
        </p:spPr>
        <p:txBody>
          <a:bodyPr anchor="b"/>
          <a:lstStyle>
            <a:lvl1pPr>
              <a:defRPr sz="6000" spc="-150"/>
            </a:lvl1pPr>
          </a:lstStyle>
          <a:p>
            <a:r>
              <a:rPr lang="en-US" dirty="0"/>
              <a:t>Click to edit Master title style</a:t>
            </a:r>
          </a:p>
        </p:txBody>
      </p:sp>
      <p:sp>
        <p:nvSpPr>
          <p:cNvPr id="3" name="Text Placeholder 2">
            <a:extLst>
              <a:ext uri="{FF2B5EF4-FFF2-40B4-BE49-F238E27FC236}">
                <a16:creationId xmlns:a16="http://schemas.microsoft.com/office/drawing/2014/main" id="{5287B7E1-CC48-2441-975D-F1A5412B8A49}"/>
              </a:ext>
            </a:extLst>
          </p:cNvPr>
          <p:cNvSpPr>
            <a:spLocks noGrp="1"/>
          </p:cNvSpPr>
          <p:nvPr>
            <p:ph type="body" idx="1"/>
          </p:nvPr>
        </p:nvSpPr>
        <p:spPr>
          <a:xfrm>
            <a:off x="565149" y="3869661"/>
            <a:ext cx="7335836" cy="94846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526218-1FCF-7A4D-B138-D1B1DE91A4B7}"/>
              </a:ext>
            </a:extLst>
          </p:cNvPr>
          <p:cNvSpPr>
            <a:spLocks noGrp="1"/>
          </p:cNvSpPr>
          <p:nvPr>
            <p:ph type="dt" sz="half" idx="10"/>
          </p:nvPr>
        </p:nvSpPr>
        <p:spPr/>
        <p:txBody>
          <a:bodyPr/>
          <a:lstStyle/>
          <a:p>
            <a:fld id="{73C3BD54-29B9-3D42-B178-776ED395AA85}" type="datetimeFigureOut">
              <a:rPr lang="en-US" smtClean="0"/>
              <a:t>8/17/2023</a:t>
            </a:fld>
            <a:endParaRPr lang="en-US"/>
          </a:p>
        </p:txBody>
      </p:sp>
      <p:sp>
        <p:nvSpPr>
          <p:cNvPr id="5" name="Footer Placeholder 4">
            <a:extLst>
              <a:ext uri="{FF2B5EF4-FFF2-40B4-BE49-F238E27FC236}">
                <a16:creationId xmlns:a16="http://schemas.microsoft.com/office/drawing/2014/main" id="{50984204-038C-FD4B-8E1C-0A9967BF2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59AB9-E1C6-C841-B423-FD2BB13C333F}"/>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168734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057A-C120-5E4E-BB74-223EB6D00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9EB7BE-6258-C84C-8242-9865D1361C9E}"/>
              </a:ext>
            </a:extLst>
          </p:cNvPr>
          <p:cNvSpPr>
            <a:spLocks noGrp="1"/>
          </p:cNvSpPr>
          <p:nvPr>
            <p:ph sz="half" idx="1"/>
          </p:nvPr>
        </p:nvSpPr>
        <p:spPr>
          <a:xfrm>
            <a:off x="565111" y="2691637"/>
            <a:ext cx="4946643"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D23CD-80DB-5740-AE68-76414CA31A26}"/>
              </a:ext>
            </a:extLst>
          </p:cNvPr>
          <p:cNvSpPr>
            <a:spLocks noGrp="1"/>
          </p:cNvSpPr>
          <p:nvPr>
            <p:ph sz="half" idx="2"/>
          </p:nvPr>
        </p:nvSpPr>
        <p:spPr>
          <a:xfrm>
            <a:off x="6076903" y="2691637"/>
            <a:ext cx="4946639"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FE0921-9102-1440-B315-778888723C9D}"/>
              </a:ext>
            </a:extLst>
          </p:cNvPr>
          <p:cNvSpPr>
            <a:spLocks noGrp="1"/>
          </p:cNvSpPr>
          <p:nvPr>
            <p:ph type="dt" sz="half" idx="10"/>
          </p:nvPr>
        </p:nvSpPr>
        <p:spPr/>
        <p:txBody>
          <a:bodyPr/>
          <a:lstStyle/>
          <a:p>
            <a:fld id="{73C3BD54-29B9-3D42-B178-776ED395AA85}" type="datetimeFigureOut">
              <a:rPr lang="en-US" smtClean="0"/>
              <a:t>8/17/2023</a:t>
            </a:fld>
            <a:endParaRPr lang="en-US"/>
          </a:p>
        </p:txBody>
      </p:sp>
      <p:sp>
        <p:nvSpPr>
          <p:cNvPr id="6" name="Footer Placeholder 5">
            <a:extLst>
              <a:ext uri="{FF2B5EF4-FFF2-40B4-BE49-F238E27FC236}">
                <a16:creationId xmlns:a16="http://schemas.microsoft.com/office/drawing/2014/main" id="{24D7802F-1937-2F43-8FF4-846135D6F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09C72-E794-4F4F-8E09-D4883EED723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0" name="Rectangle 49">
            <a:extLst>
              <a:ext uri="{FF2B5EF4-FFF2-40B4-BE49-F238E27FC236}">
                <a16:creationId xmlns:a16="http://schemas.microsoft.com/office/drawing/2014/main" id="{FFEFA3E2-0F30-664C-AAE4-DE6526B5C716}"/>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5" name="Rectangle 54">
            <a:extLst>
              <a:ext uri="{FF2B5EF4-FFF2-40B4-BE49-F238E27FC236}">
                <a16:creationId xmlns:a16="http://schemas.microsoft.com/office/drawing/2014/main" id="{0C3D7AFF-BC7E-BA41-9C64-B5F9619C0EA1}"/>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671D2311-E9B8-F041-A7B8-D5696903F22A}"/>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2497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A91-F119-0244-888A-95539A84DD6F}"/>
              </a:ext>
            </a:extLst>
          </p:cNvPr>
          <p:cNvSpPr>
            <a:spLocks noGrp="1"/>
          </p:cNvSpPr>
          <p:nvPr>
            <p:ph type="title"/>
          </p:nvPr>
        </p:nvSpPr>
        <p:spPr>
          <a:xfrm>
            <a:off x="565110" y="1204721"/>
            <a:ext cx="8266175" cy="14447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8A3EAC-4422-D548-8D7F-E9944566FBA9}"/>
              </a:ext>
            </a:extLst>
          </p:cNvPr>
          <p:cNvSpPr>
            <a:spLocks noGrp="1"/>
          </p:cNvSpPr>
          <p:nvPr>
            <p:ph type="body" idx="1"/>
          </p:nvPr>
        </p:nvSpPr>
        <p:spPr>
          <a:xfrm>
            <a:off x="565111" y="2691638"/>
            <a:ext cx="4946644"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49140CA2-88A9-CC42-A375-8B87E47CC5F9}"/>
              </a:ext>
            </a:extLst>
          </p:cNvPr>
          <p:cNvSpPr>
            <a:spLocks noGrp="1"/>
          </p:cNvSpPr>
          <p:nvPr>
            <p:ph sz="half" idx="2"/>
          </p:nvPr>
        </p:nvSpPr>
        <p:spPr>
          <a:xfrm>
            <a:off x="565111" y="3515550"/>
            <a:ext cx="4946644"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5F960C-714E-2E4A-8141-A88F38274E48}"/>
              </a:ext>
            </a:extLst>
          </p:cNvPr>
          <p:cNvSpPr>
            <a:spLocks noGrp="1"/>
          </p:cNvSpPr>
          <p:nvPr>
            <p:ph type="body" sz="quarter" idx="3"/>
          </p:nvPr>
        </p:nvSpPr>
        <p:spPr>
          <a:xfrm>
            <a:off x="6076866" y="2691162"/>
            <a:ext cx="4946644"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97BC24-C907-EC4B-872D-17429A657716}"/>
              </a:ext>
            </a:extLst>
          </p:cNvPr>
          <p:cNvSpPr>
            <a:spLocks noGrp="1"/>
          </p:cNvSpPr>
          <p:nvPr>
            <p:ph sz="quarter" idx="4"/>
          </p:nvPr>
        </p:nvSpPr>
        <p:spPr>
          <a:xfrm>
            <a:off x="6076866" y="3515074"/>
            <a:ext cx="4946644"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E2A045-4283-3C47-B125-68CF3B19FB08}"/>
              </a:ext>
            </a:extLst>
          </p:cNvPr>
          <p:cNvSpPr>
            <a:spLocks noGrp="1"/>
          </p:cNvSpPr>
          <p:nvPr>
            <p:ph type="dt" sz="half" idx="10"/>
          </p:nvPr>
        </p:nvSpPr>
        <p:spPr/>
        <p:txBody>
          <a:bodyPr/>
          <a:lstStyle/>
          <a:p>
            <a:fld id="{73C3BD54-29B9-3D42-B178-776ED395AA85}" type="datetimeFigureOut">
              <a:rPr lang="en-US" smtClean="0"/>
              <a:t>8/17/2023</a:t>
            </a:fld>
            <a:endParaRPr lang="en-US"/>
          </a:p>
        </p:txBody>
      </p:sp>
      <p:sp>
        <p:nvSpPr>
          <p:cNvPr id="8" name="Footer Placeholder 7">
            <a:extLst>
              <a:ext uri="{FF2B5EF4-FFF2-40B4-BE49-F238E27FC236}">
                <a16:creationId xmlns:a16="http://schemas.microsoft.com/office/drawing/2014/main" id="{7EBC25BC-2C98-574D-BCCD-E36CAB07F2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A5C95A-7789-E042-8471-D442D9BB545F}"/>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2" name="Rectangle 51">
            <a:extLst>
              <a:ext uri="{FF2B5EF4-FFF2-40B4-BE49-F238E27FC236}">
                <a16:creationId xmlns:a16="http://schemas.microsoft.com/office/drawing/2014/main" id="{3DF1BA5B-EDD8-B648-8A3E-E2B3570B1EA0}"/>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7" name="Rectangle 56">
            <a:extLst>
              <a:ext uri="{FF2B5EF4-FFF2-40B4-BE49-F238E27FC236}">
                <a16:creationId xmlns:a16="http://schemas.microsoft.com/office/drawing/2014/main" id="{D7476360-629C-DE48-85B7-F4BE6CC457DB}"/>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ss 13">
            <a:extLst>
              <a:ext uri="{FF2B5EF4-FFF2-40B4-BE49-F238E27FC236}">
                <a16:creationId xmlns:a16="http://schemas.microsoft.com/office/drawing/2014/main" id="{C5F6C588-FC1B-3147-AFA1-CD7D76C5AEAC}"/>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9364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15401-5318-7045-8AE3-B1A99F2D82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E2F55F-EB76-AE49-B554-12B65B636A90}"/>
              </a:ext>
            </a:extLst>
          </p:cNvPr>
          <p:cNvSpPr>
            <a:spLocks noGrp="1"/>
          </p:cNvSpPr>
          <p:nvPr>
            <p:ph type="dt" sz="half" idx="10"/>
          </p:nvPr>
        </p:nvSpPr>
        <p:spPr/>
        <p:txBody>
          <a:bodyPr/>
          <a:lstStyle/>
          <a:p>
            <a:fld id="{73C3BD54-29B9-3D42-B178-776ED395AA85}" type="datetimeFigureOut">
              <a:rPr lang="en-US" smtClean="0"/>
              <a:t>8/17/2023</a:t>
            </a:fld>
            <a:endParaRPr lang="en-US"/>
          </a:p>
        </p:txBody>
      </p:sp>
      <p:sp>
        <p:nvSpPr>
          <p:cNvPr id="4" name="Footer Placeholder 3">
            <a:extLst>
              <a:ext uri="{FF2B5EF4-FFF2-40B4-BE49-F238E27FC236}">
                <a16:creationId xmlns:a16="http://schemas.microsoft.com/office/drawing/2014/main" id="{86CB6E6E-D81E-C44A-AC54-CBE0134C10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E025B9-9F46-3049-9977-0119B96D393C}"/>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8" name="Rectangle 47">
            <a:extLst>
              <a:ext uri="{FF2B5EF4-FFF2-40B4-BE49-F238E27FC236}">
                <a16:creationId xmlns:a16="http://schemas.microsoft.com/office/drawing/2014/main" id="{65760068-EADA-2B4B-9819-CF981184FAEB}"/>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1DA7622-137E-184A-A93C-8DBB10318AE6}"/>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9" name="Cross 8">
            <a:extLst>
              <a:ext uri="{FF2B5EF4-FFF2-40B4-BE49-F238E27FC236}">
                <a16:creationId xmlns:a16="http://schemas.microsoft.com/office/drawing/2014/main" id="{54FB0990-6F8D-B048-8309-19B0D1A41033}"/>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755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F81DD-2B1F-3444-8023-DD52318FE9F6}"/>
              </a:ext>
            </a:extLst>
          </p:cNvPr>
          <p:cNvSpPr>
            <a:spLocks noGrp="1"/>
          </p:cNvSpPr>
          <p:nvPr>
            <p:ph type="dt" sz="half" idx="10"/>
          </p:nvPr>
        </p:nvSpPr>
        <p:spPr/>
        <p:txBody>
          <a:bodyPr/>
          <a:lstStyle/>
          <a:p>
            <a:fld id="{73C3BD54-29B9-3D42-B178-776ED395AA85}" type="datetimeFigureOut">
              <a:rPr lang="en-US" smtClean="0"/>
              <a:t>8/17/2023</a:t>
            </a:fld>
            <a:endParaRPr lang="en-US"/>
          </a:p>
        </p:txBody>
      </p:sp>
      <p:sp>
        <p:nvSpPr>
          <p:cNvPr id="3" name="Footer Placeholder 2">
            <a:extLst>
              <a:ext uri="{FF2B5EF4-FFF2-40B4-BE49-F238E27FC236}">
                <a16:creationId xmlns:a16="http://schemas.microsoft.com/office/drawing/2014/main" id="{36927EE3-DAA3-D948-B8FD-48417540B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4532D4-FFBF-6C47-A6C9-D55196D91B8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7" name="Rectangle 46">
            <a:extLst>
              <a:ext uri="{FF2B5EF4-FFF2-40B4-BE49-F238E27FC236}">
                <a16:creationId xmlns:a16="http://schemas.microsoft.com/office/drawing/2014/main" id="{DB8D5541-7726-BA46-8BFA-BF6AA8D42BD7}"/>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ross 47">
            <a:extLst>
              <a:ext uri="{FF2B5EF4-FFF2-40B4-BE49-F238E27FC236}">
                <a16:creationId xmlns:a16="http://schemas.microsoft.com/office/drawing/2014/main" id="{97F434CF-7503-CE4F-8426-C312C6315AD0}"/>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EDBFB2F-FE34-E349-9484-C275FBE31614}"/>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352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DCFD-BEE6-AC49-BABD-D8B89C3B69D0}"/>
              </a:ext>
            </a:extLst>
          </p:cNvPr>
          <p:cNvSpPr>
            <a:spLocks noGrp="1"/>
          </p:cNvSpPr>
          <p:nvPr>
            <p:ph type="title"/>
          </p:nvPr>
        </p:nvSpPr>
        <p:spPr>
          <a:xfrm>
            <a:off x="565149" y="1203800"/>
            <a:ext cx="4114800" cy="1077218"/>
          </a:xfrm>
        </p:spPr>
        <p:txBody>
          <a:bodyPr anchor="b">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431DE035-8260-4443-B1D9-A9C8D584039E}"/>
              </a:ext>
            </a:extLst>
          </p:cNvPr>
          <p:cNvSpPr>
            <a:spLocks noGrp="1"/>
          </p:cNvSpPr>
          <p:nvPr>
            <p:ph idx="1"/>
          </p:nvPr>
        </p:nvSpPr>
        <p:spPr>
          <a:xfrm>
            <a:off x="5611813" y="1508252"/>
            <a:ext cx="5606518" cy="4045881"/>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CC1AA53-7507-D04B-9B8E-6A4F7122ECA5}"/>
              </a:ext>
            </a:extLst>
          </p:cNvPr>
          <p:cNvSpPr>
            <a:spLocks noGrp="1"/>
          </p:cNvSpPr>
          <p:nvPr>
            <p:ph type="body" sz="half" idx="2"/>
          </p:nvPr>
        </p:nvSpPr>
        <p:spPr>
          <a:xfrm>
            <a:off x="565149" y="2368295"/>
            <a:ext cx="4114800" cy="3185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56E11F-3003-0745-ACAB-FAA4E676EFCD}"/>
              </a:ext>
            </a:extLst>
          </p:cNvPr>
          <p:cNvSpPr>
            <a:spLocks noGrp="1"/>
          </p:cNvSpPr>
          <p:nvPr>
            <p:ph type="dt" sz="half" idx="10"/>
          </p:nvPr>
        </p:nvSpPr>
        <p:spPr/>
        <p:txBody>
          <a:bodyPr/>
          <a:lstStyle/>
          <a:p>
            <a:fld id="{73C3BD54-29B9-3D42-B178-776ED395AA85}" type="datetimeFigureOut">
              <a:rPr lang="en-US" smtClean="0"/>
              <a:t>8/17/2023</a:t>
            </a:fld>
            <a:endParaRPr lang="en-US"/>
          </a:p>
        </p:txBody>
      </p:sp>
      <p:sp>
        <p:nvSpPr>
          <p:cNvPr id="6" name="Footer Placeholder 5">
            <a:extLst>
              <a:ext uri="{FF2B5EF4-FFF2-40B4-BE49-F238E27FC236}">
                <a16:creationId xmlns:a16="http://schemas.microsoft.com/office/drawing/2014/main" id="{92BC11A6-59AC-FE45-8A1C-9DDC00582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6F51E-1A94-034C-BBEE-C26A3AF0E815}"/>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0" name="Rectangle 49">
            <a:extLst>
              <a:ext uri="{FF2B5EF4-FFF2-40B4-BE49-F238E27FC236}">
                <a16:creationId xmlns:a16="http://schemas.microsoft.com/office/drawing/2014/main" id="{50B7D330-76C0-224C-9C3C-27C4D2B0DDB4}"/>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5464D55-5C51-844B-A38A-8143590FB934}"/>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FD988250-C554-DE44-B887-57D0B2AA8E37}"/>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05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6C7C-36AD-9A4E-8524-8F44E8839EA8}"/>
              </a:ext>
            </a:extLst>
          </p:cNvPr>
          <p:cNvSpPr>
            <a:spLocks noGrp="1"/>
          </p:cNvSpPr>
          <p:nvPr>
            <p:ph type="title"/>
          </p:nvPr>
        </p:nvSpPr>
        <p:spPr>
          <a:xfrm>
            <a:off x="565149" y="1203800"/>
            <a:ext cx="4114800" cy="1077218"/>
          </a:xfrm>
        </p:spPr>
        <p:txBody>
          <a:bodyPr anchor="b">
            <a:normAutofit/>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015248-4C80-3348-A8A9-6C9F5D32FCE3}"/>
              </a:ext>
            </a:extLst>
          </p:cNvPr>
          <p:cNvSpPr>
            <a:spLocks noGrp="1"/>
          </p:cNvSpPr>
          <p:nvPr>
            <p:ph type="pic" idx="1"/>
          </p:nvPr>
        </p:nvSpPr>
        <p:spPr>
          <a:xfrm>
            <a:off x="5631151" y="1096772"/>
            <a:ext cx="6096270" cy="57612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B3083-CA16-C54A-B130-7BEE6DF9D815}"/>
              </a:ext>
            </a:extLst>
          </p:cNvPr>
          <p:cNvSpPr>
            <a:spLocks noGrp="1"/>
          </p:cNvSpPr>
          <p:nvPr>
            <p:ph type="body" sz="half" idx="2"/>
          </p:nvPr>
        </p:nvSpPr>
        <p:spPr>
          <a:xfrm>
            <a:off x="565149" y="2370666"/>
            <a:ext cx="4114800" cy="31834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3C6EB5-D7D1-E247-B9D7-D319E5AAB962}"/>
              </a:ext>
            </a:extLst>
          </p:cNvPr>
          <p:cNvSpPr>
            <a:spLocks noGrp="1"/>
          </p:cNvSpPr>
          <p:nvPr>
            <p:ph type="dt" sz="half" idx="10"/>
          </p:nvPr>
        </p:nvSpPr>
        <p:spPr/>
        <p:txBody>
          <a:bodyPr/>
          <a:lstStyle/>
          <a:p>
            <a:fld id="{73C3BD54-29B9-3D42-B178-776ED395AA85}" type="datetimeFigureOut">
              <a:rPr lang="en-US" smtClean="0"/>
              <a:t>8/17/2023</a:t>
            </a:fld>
            <a:endParaRPr lang="en-US"/>
          </a:p>
        </p:txBody>
      </p:sp>
      <p:sp>
        <p:nvSpPr>
          <p:cNvPr id="6" name="Footer Placeholder 5">
            <a:extLst>
              <a:ext uri="{FF2B5EF4-FFF2-40B4-BE49-F238E27FC236}">
                <a16:creationId xmlns:a16="http://schemas.microsoft.com/office/drawing/2014/main" id="{75FBF6CC-F5C4-9847-BADB-8B7441C8F3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63FE4-B2F5-7741-B517-533F1C98CE1B}"/>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4" name="Rectangle 53">
            <a:extLst>
              <a:ext uri="{FF2B5EF4-FFF2-40B4-BE49-F238E27FC236}">
                <a16:creationId xmlns:a16="http://schemas.microsoft.com/office/drawing/2014/main" id="{AB80A771-7D8E-0F4A-93A3-B977667D338E}"/>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2C9320FA-0E3A-2749-9085-DF30FA26F4BD}"/>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5A3DF5D0-8A2C-A049-9132-EE1EF7D014D4}"/>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275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952BFD-D607-6845-9C7B-1C8D3B4EE760}"/>
              </a:ext>
            </a:extLst>
          </p:cNvPr>
          <p:cNvSpPr>
            <a:spLocks noGrp="1"/>
          </p:cNvSpPr>
          <p:nvPr>
            <p:ph type="title"/>
          </p:nvPr>
        </p:nvSpPr>
        <p:spPr>
          <a:xfrm>
            <a:off x="565149" y="1204721"/>
            <a:ext cx="8267296" cy="144655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EEBB52FF-3B04-8245-BF0B-89C9E293362A}"/>
              </a:ext>
            </a:extLst>
          </p:cNvPr>
          <p:cNvSpPr>
            <a:spLocks noGrp="1"/>
          </p:cNvSpPr>
          <p:nvPr>
            <p:ph type="body" idx="1"/>
          </p:nvPr>
        </p:nvSpPr>
        <p:spPr>
          <a:xfrm>
            <a:off x="565150" y="2691638"/>
            <a:ext cx="8267296" cy="31885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DA99BFE-CBDD-C344-A21E-44A52F11B662}"/>
              </a:ext>
            </a:extLst>
          </p:cNvPr>
          <p:cNvSpPr>
            <a:spLocks noGrp="1"/>
          </p:cNvSpPr>
          <p:nvPr>
            <p:ph type="dt" sz="half" idx="2"/>
          </p:nvPr>
        </p:nvSpPr>
        <p:spPr>
          <a:xfrm>
            <a:off x="565149" y="5949696"/>
            <a:ext cx="4114800" cy="365125"/>
          </a:xfrm>
          <a:prstGeom prst="rect">
            <a:avLst/>
          </a:prstGeom>
        </p:spPr>
        <p:txBody>
          <a:bodyPr vert="horz" lIns="91440" tIns="45720" rIns="91440" bIns="45720" rtlCol="0" anchor="ctr" anchorCtr="0"/>
          <a:lstStyle>
            <a:lvl1pPr algn="l">
              <a:defRPr lang="en-US" sz="1050" smtClean="0">
                <a:latin typeface="+mn-lt"/>
              </a:defRPr>
            </a:lvl1pPr>
          </a:lstStyle>
          <a:p>
            <a:fld id="{73C3BD54-29B9-3D42-B178-776ED395AA85}" type="datetimeFigureOut">
              <a:rPr lang="en-US" smtClean="0"/>
              <a:pPr/>
              <a:t>8/17/2023</a:t>
            </a:fld>
            <a:endParaRPr lang="en-US" dirty="0"/>
          </a:p>
        </p:txBody>
      </p:sp>
      <p:sp>
        <p:nvSpPr>
          <p:cNvPr id="5" name="Footer Placeholder 4">
            <a:extLst>
              <a:ext uri="{FF2B5EF4-FFF2-40B4-BE49-F238E27FC236}">
                <a16:creationId xmlns:a16="http://schemas.microsoft.com/office/drawing/2014/main" id="{BDC371C0-3DCE-0743-946F-C7540DD7895F}"/>
              </a:ext>
            </a:extLst>
          </p:cNvPr>
          <p:cNvSpPr>
            <a:spLocks noGrp="1"/>
          </p:cNvSpPr>
          <p:nvPr>
            <p:ph type="ftr" sz="quarter" idx="3"/>
          </p:nvPr>
        </p:nvSpPr>
        <p:spPr>
          <a:xfrm>
            <a:off x="565150" y="543179"/>
            <a:ext cx="4114800" cy="246888"/>
          </a:xfrm>
          <a:prstGeom prst="rect">
            <a:avLst/>
          </a:prstGeom>
        </p:spPr>
        <p:txBody>
          <a:bodyPr vert="horz" lIns="91440" tIns="45720" rIns="91440" bIns="45720" rtlCol="0" anchor="ctr" anchorCtr="0"/>
          <a:lstStyle>
            <a:lvl1pPr algn="l">
              <a:defRPr lang="en-US" sz="1050">
                <a:latin typeface="+mn-lt"/>
              </a:defRPr>
            </a:lvl1pPr>
          </a:lstStyle>
          <a:p>
            <a:endParaRPr lang="en-US" dirty="0"/>
          </a:p>
        </p:txBody>
      </p:sp>
      <p:sp>
        <p:nvSpPr>
          <p:cNvPr id="6" name="Slide Number Placeholder 5">
            <a:extLst>
              <a:ext uri="{FF2B5EF4-FFF2-40B4-BE49-F238E27FC236}">
                <a16:creationId xmlns:a16="http://schemas.microsoft.com/office/drawing/2014/main" id="{E6E32ADB-4517-194F-8B4B-A9D26B3C02E3}"/>
              </a:ext>
            </a:extLst>
          </p:cNvPr>
          <p:cNvSpPr>
            <a:spLocks noGrp="1"/>
          </p:cNvSpPr>
          <p:nvPr>
            <p:ph type="sldNum" sz="quarter" idx="4"/>
          </p:nvPr>
        </p:nvSpPr>
        <p:spPr>
          <a:xfrm>
            <a:off x="10813024" y="511175"/>
            <a:ext cx="914400" cy="310896"/>
          </a:xfrm>
          <a:prstGeom prst="rect">
            <a:avLst/>
          </a:prstGeom>
        </p:spPr>
        <p:txBody>
          <a:bodyPr vert="horz" lIns="91440" tIns="45720" rIns="91440" bIns="45720" rtlCol="0" anchor="ctr"/>
          <a:lstStyle>
            <a:lvl1pPr algn="r">
              <a:defRPr sz="1400" b="0" i="0">
                <a:solidFill>
                  <a:schemeClr val="tx1"/>
                </a:solidFill>
                <a:latin typeface="+mn-lt"/>
              </a:defRPr>
            </a:lvl1pPr>
          </a:lstStyle>
          <a:p>
            <a:fld id="{86BB3423-611C-6944-BA94-F2572F362413}" type="slidenum">
              <a:rPr lang="en-US" smtClean="0"/>
              <a:pPr/>
              <a:t>‹#›</a:t>
            </a:fld>
            <a:endParaRPr lang="en-US"/>
          </a:p>
        </p:txBody>
      </p:sp>
    </p:spTree>
    <p:extLst>
      <p:ext uri="{BB962C8B-B14F-4D97-AF65-F5344CB8AC3E}">
        <p14:creationId xmlns:p14="http://schemas.microsoft.com/office/powerpoint/2010/main" val="15271444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System Font Regular"/>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System Font Regular"/>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System Font Regular"/>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System Font Regular"/>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System Font Regular"/>
        <a:buChar char="–"/>
        <a:defRPr sz="16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A2C65D-0168-1245-86C8-62A8A6F7B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5AD164-954C-4050-2ED4-A98D9F263AC6}"/>
              </a:ext>
            </a:extLst>
          </p:cNvPr>
          <p:cNvSpPr>
            <a:spLocks noGrp="1"/>
          </p:cNvSpPr>
          <p:nvPr>
            <p:ph type="ctrTitle"/>
          </p:nvPr>
        </p:nvSpPr>
        <p:spPr>
          <a:xfrm>
            <a:off x="6562614" y="1625608"/>
            <a:ext cx="4655719" cy="2722164"/>
          </a:xfrm>
        </p:spPr>
        <p:txBody>
          <a:bodyPr>
            <a:normAutofit/>
          </a:bodyPr>
          <a:lstStyle/>
          <a:p>
            <a:endParaRPr lang="en-US" dirty="0"/>
          </a:p>
        </p:txBody>
      </p:sp>
      <p:sp>
        <p:nvSpPr>
          <p:cNvPr id="3" name="Subtitle 2">
            <a:extLst>
              <a:ext uri="{FF2B5EF4-FFF2-40B4-BE49-F238E27FC236}">
                <a16:creationId xmlns:a16="http://schemas.microsoft.com/office/drawing/2014/main" id="{DC3E40D9-9985-5954-696D-4DFA479DFA0C}"/>
              </a:ext>
            </a:extLst>
          </p:cNvPr>
          <p:cNvSpPr>
            <a:spLocks noGrp="1"/>
          </p:cNvSpPr>
          <p:nvPr>
            <p:ph type="subTitle" idx="1"/>
          </p:nvPr>
        </p:nvSpPr>
        <p:spPr>
          <a:xfrm>
            <a:off x="6562614" y="4466845"/>
            <a:ext cx="4655719" cy="882904"/>
          </a:xfrm>
        </p:spPr>
        <p:txBody>
          <a:bodyPr>
            <a:normAutofit/>
          </a:bodyPr>
          <a:lstStyle/>
          <a:p>
            <a:endParaRPr lang="en-US"/>
          </a:p>
        </p:txBody>
      </p:sp>
      <p:pic>
        <p:nvPicPr>
          <p:cNvPr id="4" name="Picture 3" descr="A marble with brown and aqua colors">
            <a:extLst>
              <a:ext uri="{FF2B5EF4-FFF2-40B4-BE49-F238E27FC236}">
                <a16:creationId xmlns:a16="http://schemas.microsoft.com/office/drawing/2014/main" id="{11646CD0-8561-5347-A37A-A6B87193EE54}"/>
              </a:ext>
            </a:extLst>
          </p:cNvPr>
          <p:cNvPicPr>
            <a:picLocks noChangeAspect="1"/>
          </p:cNvPicPr>
          <p:nvPr/>
        </p:nvPicPr>
        <p:blipFill rotWithShape="1">
          <a:blip r:embed="rId2"/>
          <a:srcRect l="16190" r="21299" b="1"/>
          <a:stretch/>
        </p:blipFill>
        <p:spPr>
          <a:xfrm>
            <a:off x="20" y="10"/>
            <a:ext cx="6038037" cy="6857990"/>
          </a:xfrm>
          <a:prstGeom prst="rect">
            <a:avLst/>
          </a:prstGeom>
        </p:spPr>
      </p:pic>
      <p:sp>
        <p:nvSpPr>
          <p:cNvPr id="11" name="Cross 10">
            <a:extLst>
              <a:ext uri="{FF2B5EF4-FFF2-40B4-BE49-F238E27FC236}">
                <a16:creationId xmlns:a16="http://schemas.microsoft.com/office/drawing/2014/main" id="{12E8ED90-6D42-AE40-963A-3924EE2073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30625" y="562356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55E9273-3717-C94C-9BFF-75E87E47C4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6A76747-DCC3-96F6-0DC7-9BD9E07687AA}"/>
              </a:ext>
            </a:extLst>
          </p:cNvPr>
          <p:cNvPicPr>
            <a:picLocks noChangeAspect="1"/>
          </p:cNvPicPr>
          <p:nvPr/>
        </p:nvPicPr>
        <p:blipFill>
          <a:blip r:embed="rId3"/>
          <a:stretch>
            <a:fillRect/>
          </a:stretch>
        </p:blipFill>
        <p:spPr>
          <a:xfrm>
            <a:off x="6164830" y="1347470"/>
            <a:ext cx="5414848" cy="4002279"/>
          </a:xfrm>
          <a:prstGeom prst="rect">
            <a:avLst/>
          </a:prstGeom>
        </p:spPr>
      </p:pic>
    </p:spTree>
    <p:extLst>
      <p:ext uri="{BB962C8B-B14F-4D97-AF65-F5344CB8AC3E}">
        <p14:creationId xmlns:p14="http://schemas.microsoft.com/office/powerpoint/2010/main" val="347275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A22D5-A434-2FF8-C05F-1FA9755691F2}"/>
              </a:ext>
            </a:extLst>
          </p:cNvPr>
          <p:cNvSpPr>
            <a:spLocks noGrp="1"/>
          </p:cNvSpPr>
          <p:nvPr>
            <p:ph type="title"/>
          </p:nvPr>
        </p:nvSpPr>
        <p:spPr>
          <a:xfrm>
            <a:off x="4492651" y="241540"/>
            <a:ext cx="7222021" cy="6291685"/>
          </a:xfrm>
        </p:spPr>
        <p:txBody>
          <a:bodyPr>
            <a:normAutofit fontScale="90000"/>
          </a:bodyPr>
          <a:lstStyle/>
          <a:p>
            <a:r>
              <a:rPr lang="en-US" sz="2700" b="0" i="0" dirty="0">
                <a:solidFill>
                  <a:srgbClr val="000000"/>
                </a:solidFill>
                <a:effectLst/>
                <a:latin typeface="system-ui"/>
              </a:rPr>
              <a:t>1 John 5:11</a:t>
            </a:r>
            <a:r>
              <a:rPr lang="en-US" sz="2700" b="1" i="0" dirty="0">
                <a:solidFill>
                  <a:srgbClr val="000000"/>
                </a:solidFill>
                <a:effectLst/>
                <a:latin typeface="system-ui"/>
              </a:rPr>
              <a:t> </a:t>
            </a:r>
            <a:r>
              <a:rPr lang="en-US" sz="2700" b="0" i="0" dirty="0">
                <a:solidFill>
                  <a:srgbClr val="000000"/>
                </a:solidFill>
                <a:effectLst/>
                <a:latin typeface="system-ui"/>
              </a:rPr>
              <a:t>And the witness is this, that God gave us eternal life, and this life is in His Son. 12</a:t>
            </a:r>
            <a:r>
              <a:rPr lang="en-US" sz="2700" b="1" i="0" dirty="0">
                <a:solidFill>
                  <a:srgbClr val="000000"/>
                </a:solidFill>
                <a:effectLst/>
                <a:latin typeface="system-ui"/>
              </a:rPr>
              <a:t> </a:t>
            </a:r>
            <a:r>
              <a:rPr lang="en-US" sz="2700" b="0" i="0" dirty="0">
                <a:solidFill>
                  <a:srgbClr val="000000"/>
                </a:solidFill>
                <a:effectLst/>
                <a:latin typeface="system-ui"/>
              </a:rPr>
              <a:t>He who has the Son has the life; he who does not have the Son of God does not have that life.</a:t>
            </a:r>
            <a:br>
              <a:rPr lang="en-US" sz="2700" b="0" i="0" dirty="0">
                <a:solidFill>
                  <a:srgbClr val="000000"/>
                </a:solidFill>
                <a:effectLst/>
                <a:latin typeface="system-ui"/>
              </a:rPr>
            </a:br>
            <a:br>
              <a:rPr lang="en-US" sz="2700" b="0" i="0" dirty="0">
                <a:solidFill>
                  <a:srgbClr val="000000"/>
                </a:solidFill>
                <a:effectLst/>
                <a:latin typeface="system-ui"/>
              </a:rPr>
            </a:br>
            <a:r>
              <a:rPr lang="en-US" sz="2700" b="0" i="0" dirty="0">
                <a:solidFill>
                  <a:srgbClr val="000000"/>
                </a:solidFill>
                <a:effectLst/>
                <a:latin typeface="system-ui"/>
              </a:rPr>
              <a:t>John 20:31 but these have been written so that you may believe that Jesus is the Christ, the Son of God; and that believing you may have life in His name.</a:t>
            </a:r>
            <a:br>
              <a:rPr lang="en-US" sz="2700" b="0" i="0" dirty="0">
                <a:solidFill>
                  <a:srgbClr val="000000"/>
                </a:solidFill>
                <a:effectLst/>
                <a:latin typeface="system-ui"/>
              </a:rPr>
            </a:br>
            <a:br>
              <a:rPr lang="en-US" sz="2700" b="0" i="0" dirty="0">
                <a:solidFill>
                  <a:srgbClr val="000000"/>
                </a:solidFill>
                <a:effectLst/>
                <a:latin typeface="system-ui"/>
              </a:rPr>
            </a:br>
            <a:r>
              <a:rPr lang="en-US" sz="2700" b="0" i="0" dirty="0">
                <a:solidFill>
                  <a:srgbClr val="000000"/>
                </a:solidFill>
                <a:effectLst/>
                <a:latin typeface="system-ui"/>
              </a:rPr>
              <a:t>Romans 5:8 But God demonstrates His own love toward us, in that while we were yet sinners, Christ died for us.</a:t>
            </a:r>
            <a:br>
              <a:rPr lang="en-US" sz="2700" b="0" i="0" dirty="0">
                <a:solidFill>
                  <a:srgbClr val="000000"/>
                </a:solidFill>
                <a:effectLst/>
                <a:latin typeface="system-ui"/>
              </a:rPr>
            </a:br>
            <a:br>
              <a:rPr lang="en-US" sz="2700" b="0" i="0" dirty="0">
                <a:solidFill>
                  <a:srgbClr val="000000"/>
                </a:solidFill>
                <a:effectLst/>
                <a:latin typeface="system-ui"/>
              </a:rPr>
            </a:br>
            <a:r>
              <a:rPr lang="en-US" sz="2700" b="0" i="0" dirty="0">
                <a:solidFill>
                  <a:srgbClr val="000000"/>
                </a:solidFill>
                <a:effectLst/>
                <a:latin typeface="system-ui"/>
              </a:rPr>
              <a:t>Isaiah 59:2 But your iniquities have made a separation between you and your God,</a:t>
            </a:r>
            <a:br>
              <a:rPr lang="en-US" sz="2700" b="0" i="0" dirty="0">
                <a:solidFill>
                  <a:srgbClr val="000000"/>
                </a:solidFill>
                <a:effectLst/>
                <a:latin typeface="system-ui"/>
              </a:rPr>
            </a:br>
            <a:r>
              <a:rPr lang="en-US" sz="2700" b="0" i="0" dirty="0">
                <a:solidFill>
                  <a:srgbClr val="000000"/>
                </a:solidFill>
                <a:effectLst/>
                <a:latin typeface="system-ui"/>
              </a:rPr>
              <a:t>And your sins have hidden His face from you so that He does not hear.</a:t>
            </a:r>
            <a:br>
              <a:rPr lang="en-US" b="0" i="0" dirty="0">
                <a:solidFill>
                  <a:srgbClr val="000000"/>
                </a:solidFill>
                <a:effectLst/>
                <a:latin typeface="system-ui"/>
              </a:rPr>
            </a:br>
            <a:endParaRPr lang="en-US" dirty="0"/>
          </a:p>
        </p:txBody>
      </p:sp>
      <p:pic>
        <p:nvPicPr>
          <p:cNvPr id="8" name="Picture 7">
            <a:extLst>
              <a:ext uri="{FF2B5EF4-FFF2-40B4-BE49-F238E27FC236}">
                <a16:creationId xmlns:a16="http://schemas.microsoft.com/office/drawing/2014/main" id="{8ABDD71A-8968-1D7E-FEC5-047CC513930C}"/>
              </a:ext>
            </a:extLst>
          </p:cNvPr>
          <p:cNvPicPr>
            <a:picLocks noChangeAspect="1"/>
          </p:cNvPicPr>
          <p:nvPr/>
        </p:nvPicPr>
        <p:blipFill>
          <a:blip r:embed="rId2"/>
          <a:stretch>
            <a:fillRect/>
          </a:stretch>
        </p:blipFill>
        <p:spPr>
          <a:xfrm>
            <a:off x="0" y="0"/>
            <a:ext cx="4354877" cy="6858000"/>
          </a:xfrm>
          <a:prstGeom prst="rect">
            <a:avLst/>
          </a:prstGeom>
        </p:spPr>
      </p:pic>
    </p:spTree>
    <p:extLst>
      <p:ext uri="{BB962C8B-B14F-4D97-AF65-F5344CB8AC3E}">
        <p14:creationId xmlns:p14="http://schemas.microsoft.com/office/powerpoint/2010/main" val="2482030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A22D5-A434-2FF8-C05F-1FA9755691F2}"/>
              </a:ext>
            </a:extLst>
          </p:cNvPr>
          <p:cNvSpPr>
            <a:spLocks noGrp="1"/>
          </p:cNvSpPr>
          <p:nvPr>
            <p:ph type="title"/>
          </p:nvPr>
        </p:nvSpPr>
        <p:spPr>
          <a:xfrm>
            <a:off x="4492651" y="396815"/>
            <a:ext cx="7699349" cy="6136410"/>
          </a:xfrm>
        </p:spPr>
        <p:txBody>
          <a:bodyPr>
            <a:normAutofit fontScale="90000"/>
          </a:bodyPr>
          <a:lstStyle/>
          <a:p>
            <a:r>
              <a:rPr lang="en-US" sz="4000" b="0" i="0" dirty="0">
                <a:solidFill>
                  <a:srgbClr val="000000"/>
                </a:solidFill>
                <a:effectLst/>
                <a:latin typeface="system-ui"/>
              </a:rPr>
              <a:t>Ephesians 2:8</a:t>
            </a:r>
            <a:r>
              <a:rPr lang="en-US" sz="4000" b="1" i="0" baseline="30000" dirty="0">
                <a:solidFill>
                  <a:srgbClr val="000000"/>
                </a:solidFill>
                <a:effectLst/>
                <a:latin typeface="system-ui"/>
              </a:rPr>
              <a:t> </a:t>
            </a:r>
            <a:r>
              <a:rPr lang="en-US" sz="4000" b="0" i="0" dirty="0">
                <a:solidFill>
                  <a:srgbClr val="000000"/>
                </a:solidFill>
                <a:effectLst/>
                <a:latin typeface="system-ui"/>
              </a:rPr>
              <a:t>For by grace you have been saved through faith, and this not of yourselves, </a:t>
            </a:r>
            <a:r>
              <a:rPr lang="en-US" sz="4000" b="0" i="1" dirty="0">
                <a:solidFill>
                  <a:srgbClr val="000000"/>
                </a:solidFill>
                <a:effectLst/>
                <a:latin typeface="system-ui"/>
              </a:rPr>
              <a:t>it is</a:t>
            </a:r>
            <a:r>
              <a:rPr lang="en-US" sz="4000" b="0" i="0" dirty="0">
                <a:solidFill>
                  <a:srgbClr val="000000"/>
                </a:solidFill>
                <a:effectLst/>
                <a:latin typeface="system-ui"/>
              </a:rPr>
              <a:t> the gift of God; </a:t>
            </a:r>
            <a:r>
              <a:rPr lang="en-US" sz="4000" b="1" i="0" baseline="30000" dirty="0">
                <a:solidFill>
                  <a:srgbClr val="000000"/>
                </a:solidFill>
                <a:effectLst/>
                <a:latin typeface="system-ui"/>
              </a:rPr>
              <a:t>9 </a:t>
            </a:r>
            <a:r>
              <a:rPr lang="en-US" sz="4000" b="0" i="0" dirty="0">
                <a:solidFill>
                  <a:srgbClr val="000000"/>
                </a:solidFill>
                <a:effectLst/>
                <a:latin typeface="system-ui"/>
              </a:rPr>
              <a:t>not of works, so that no one may boast.</a:t>
            </a:r>
            <a:br>
              <a:rPr lang="en-US" sz="4000" b="0" i="0" dirty="0">
                <a:solidFill>
                  <a:srgbClr val="000000"/>
                </a:solidFill>
                <a:effectLst/>
                <a:latin typeface="system-ui"/>
              </a:rPr>
            </a:br>
            <a:br>
              <a:rPr lang="en-US" sz="4000" b="0" i="0" dirty="0">
                <a:solidFill>
                  <a:srgbClr val="000000"/>
                </a:solidFill>
                <a:effectLst/>
                <a:latin typeface="system-ui"/>
              </a:rPr>
            </a:br>
            <a:r>
              <a:rPr lang="en-US" sz="4000" b="0" i="0" dirty="0">
                <a:solidFill>
                  <a:srgbClr val="000000"/>
                </a:solidFill>
                <a:effectLst/>
                <a:latin typeface="system-ui"/>
              </a:rPr>
              <a:t>1 Peter 3:18 For Christ also suffered for sins once for all, the righteous for the unrighteous, so that He might bring you to God, having been put to death in the flesh, but made alive in the spirit;</a:t>
            </a:r>
            <a:br>
              <a:rPr lang="en-US" b="0" i="0" dirty="0">
                <a:solidFill>
                  <a:srgbClr val="000000"/>
                </a:solidFill>
                <a:effectLst/>
                <a:latin typeface="system-ui"/>
              </a:rPr>
            </a:br>
            <a:endParaRPr lang="en-US" dirty="0"/>
          </a:p>
        </p:txBody>
      </p:sp>
      <p:pic>
        <p:nvPicPr>
          <p:cNvPr id="4" name="Picture 3">
            <a:extLst>
              <a:ext uri="{FF2B5EF4-FFF2-40B4-BE49-F238E27FC236}">
                <a16:creationId xmlns:a16="http://schemas.microsoft.com/office/drawing/2014/main" id="{62DA2005-CCDA-976E-6A94-798969575A65}"/>
              </a:ext>
            </a:extLst>
          </p:cNvPr>
          <p:cNvPicPr>
            <a:picLocks noChangeAspect="1"/>
          </p:cNvPicPr>
          <p:nvPr/>
        </p:nvPicPr>
        <p:blipFill>
          <a:blip r:embed="rId2"/>
          <a:stretch>
            <a:fillRect/>
          </a:stretch>
        </p:blipFill>
        <p:spPr>
          <a:xfrm>
            <a:off x="0" y="0"/>
            <a:ext cx="4328939" cy="6858000"/>
          </a:xfrm>
          <a:prstGeom prst="rect">
            <a:avLst/>
          </a:prstGeom>
        </p:spPr>
      </p:pic>
    </p:spTree>
    <p:extLst>
      <p:ext uri="{BB962C8B-B14F-4D97-AF65-F5344CB8AC3E}">
        <p14:creationId xmlns:p14="http://schemas.microsoft.com/office/powerpoint/2010/main" val="134760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A22D5-A434-2FF8-C05F-1FA9755691F2}"/>
              </a:ext>
            </a:extLst>
          </p:cNvPr>
          <p:cNvSpPr>
            <a:spLocks noGrp="1"/>
          </p:cNvSpPr>
          <p:nvPr>
            <p:ph type="title"/>
          </p:nvPr>
        </p:nvSpPr>
        <p:spPr>
          <a:xfrm>
            <a:off x="4492651" y="0"/>
            <a:ext cx="7342791" cy="6533225"/>
          </a:xfrm>
        </p:spPr>
        <p:txBody>
          <a:bodyPr>
            <a:noAutofit/>
          </a:bodyPr>
          <a:lstStyle/>
          <a:p>
            <a:r>
              <a:rPr lang="en-US" sz="2300" b="0" i="0" dirty="0">
                <a:solidFill>
                  <a:srgbClr val="000000"/>
                </a:solidFill>
                <a:effectLst/>
                <a:latin typeface="system-ui"/>
              </a:rPr>
              <a:t>John 1:12</a:t>
            </a:r>
            <a:r>
              <a:rPr lang="en-US" sz="2300" dirty="0">
                <a:solidFill>
                  <a:srgbClr val="000000"/>
                </a:solidFill>
                <a:latin typeface="system-ui"/>
              </a:rPr>
              <a:t> </a:t>
            </a:r>
            <a:r>
              <a:rPr lang="en-US" sz="2300" b="0" i="0" dirty="0">
                <a:solidFill>
                  <a:srgbClr val="000000"/>
                </a:solidFill>
                <a:effectLst/>
                <a:latin typeface="system-ui"/>
              </a:rPr>
              <a:t>But as many as received Him, to them He gave the right to become children of God, </a:t>
            </a:r>
            <a:r>
              <a:rPr lang="en-US" sz="2300" b="0" i="1" dirty="0">
                <a:solidFill>
                  <a:srgbClr val="000000"/>
                </a:solidFill>
                <a:effectLst/>
                <a:latin typeface="system-ui"/>
              </a:rPr>
              <a:t>even</a:t>
            </a:r>
            <a:r>
              <a:rPr lang="en-US" sz="2300" b="0" i="0" dirty="0">
                <a:solidFill>
                  <a:srgbClr val="000000"/>
                </a:solidFill>
                <a:effectLst/>
                <a:latin typeface="system-ui"/>
              </a:rPr>
              <a:t> to those who believe in His name</a:t>
            </a:r>
            <a:br>
              <a:rPr lang="en-US" sz="2300" b="0" i="0" dirty="0">
                <a:solidFill>
                  <a:srgbClr val="000000"/>
                </a:solidFill>
                <a:effectLst/>
                <a:latin typeface="system-ui"/>
              </a:rPr>
            </a:br>
            <a:br>
              <a:rPr lang="en-US" sz="2300" b="0" i="0" dirty="0">
                <a:solidFill>
                  <a:srgbClr val="000000"/>
                </a:solidFill>
                <a:effectLst/>
                <a:latin typeface="system-ui"/>
              </a:rPr>
            </a:br>
            <a:r>
              <a:rPr lang="en-US" sz="2300" b="0" i="0" dirty="0">
                <a:solidFill>
                  <a:srgbClr val="000000"/>
                </a:solidFill>
                <a:effectLst/>
                <a:latin typeface="system-ui"/>
              </a:rPr>
              <a:t>John 5:24 “Truly, truly, I say to you, he who hears My word, and believes Him who sent Me, has eternal life, and does not come into judgment, but has passed out of death into life.</a:t>
            </a:r>
            <a:br>
              <a:rPr lang="en-US" sz="2300" b="0" i="0" dirty="0">
                <a:solidFill>
                  <a:srgbClr val="000000"/>
                </a:solidFill>
                <a:effectLst/>
                <a:latin typeface="system-ui"/>
              </a:rPr>
            </a:br>
            <a:br>
              <a:rPr lang="en-US" sz="2300" b="0" i="0" dirty="0">
                <a:solidFill>
                  <a:srgbClr val="000000"/>
                </a:solidFill>
                <a:effectLst/>
                <a:latin typeface="system-ui"/>
              </a:rPr>
            </a:br>
            <a:r>
              <a:rPr lang="en-US" sz="2300" b="0" i="0" dirty="0">
                <a:solidFill>
                  <a:srgbClr val="000000"/>
                </a:solidFill>
                <a:effectLst/>
                <a:latin typeface="system-ui"/>
              </a:rPr>
              <a:t>John 10:27 My sheep hear My voice, and I know them, and they follow Me; 28 and I give eternal life to them, and they will never perish—ever; and no one will snatch them out of My hand. 29 My Father, who has given them to Me, is greater than all; and no one is able to snatch them out of the Father’s hand.</a:t>
            </a:r>
            <a:br>
              <a:rPr lang="en-US" sz="2300" b="0" i="0" dirty="0">
                <a:solidFill>
                  <a:srgbClr val="000000"/>
                </a:solidFill>
                <a:effectLst/>
                <a:latin typeface="system-ui"/>
              </a:rPr>
            </a:br>
            <a:br>
              <a:rPr lang="en-US" sz="2300" b="0" i="0" dirty="0">
                <a:solidFill>
                  <a:srgbClr val="000000"/>
                </a:solidFill>
                <a:effectLst/>
                <a:latin typeface="system-ui"/>
              </a:rPr>
            </a:br>
            <a:r>
              <a:rPr lang="en-US" sz="2300" b="0" i="0" dirty="0">
                <a:solidFill>
                  <a:srgbClr val="000000"/>
                </a:solidFill>
                <a:effectLst/>
                <a:latin typeface="system-ui"/>
              </a:rPr>
              <a:t>2 Corinthians 5:17 Therefore if anyone is in Christ, he is a new creation; the old things passed away; behold, new things have come.</a:t>
            </a:r>
            <a:br>
              <a:rPr lang="en-US" sz="2300" b="0" i="0" dirty="0">
                <a:solidFill>
                  <a:srgbClr val="000000"/>
                </a:solidFill>
                <a:effectLst/>
                <a:latin typeface="system-ui"/>
              </a:rPr>
            </a:br>
            <a:br>
              <a:rPr lang="en-US" sz="2300" b="0" i="0" dirty="0">
                <a:solidFill>
                  <a:srgbClr val="000000"/>
                </a:solidFill>
                <a:effectLst/>
                <a:latin typeface="system-ui"/>
              </a:rPr>
            </a:br>
            <a:br>
              <a:rPr lang="en-US" sz="2300" b="0" i="0" dirty="0">
                <a:solidFill>
                  <a:srgbClr val="000000"/>
                </a:solidFill>
                <a:effectLst/>
                <a:latin typeface="system-ui"/>
              </a:rPr>
            </a:br>
            <a:endParaRPr lang="en-US" sz="2300" dirty="0"/>
          </a:p>
        </p:txBody>
      </p:sp>
      <p:pic>
        <p:nvPicPr>
          <p:cNvPr id="4" name="Picture 3">
            <a:extLst>
              <a:ext uri="{FF2B5EF4-FFF2-40B4-BE49-F238E27FC236}">
                <a16:creationId xmlns:a16="http://schemas.microsoft.com/office/drawing/2014/main" id="{AA5E4EDE-96B4-B3F0-42FD-4C79148D1BE0}"/>
              </a:ext>
            </a:extLst>
          </p:cNvPr>
          <p:cNvPicPr>
            <a:picLocks noChangeAspect="1"/>
          </p:cNvPicPr>
          <p:nvPr/>
        </p:nvPicPr>
        <p:blipFill>
          <a:blip r:embed="rId2"/>
          <a:stretch>
            <a:fillRect/>
          </a:stretch>
        </p:blipFill>
        <p:spPr>
          <a:xfrm>
            <a:off x="159811" y="0"/>
            <a:ext cx="4332840" cy="6858000"/>
          </a:xfrm>
          <a:prstGeom prst="rect">
            <a:avLst/>
          </a:prstGeom>
        </p:spPr>
      </p:pic>
      <p:pic>
        <p:nvPicPr>
          <p:cNvPr id="6" name="Picture 5">
            <a:extLst>
              <a:ext uri="{FF2B5EF4-FFF2-40B4-BE49-F238E27FC236}">
                <a16:creationId xmlns:a16="http://schemas.microsoft.com/office/drawing/2014/main" id="{E0C95DCC-438D-43DC-6093-B2A67C1457D1}"/>
              </a:ext>
            </a:extLst>
          </p:cNvPr>
          <p:cNvPicPr>
            <a:picLocks noChangeAspect="1"/>
          </p:cNvPicPr>
          <p:nvPr/>
        </p:nvPicPr>
        <p:blipFill>
          <a:blip r:embed="rId3"/>
          <a:stretch>
            <a:fillRect/>
          </a:stretch>
        </p:blipFill>
        <p:spPr>
          <a:xfrm>
            <a:off x="2294626" y="5951256"/>
            <a:ext cx="1550239" cy="906744"/>
          </a:xfrm>
          <a:prstGeom prst="rect">
            <a:avLst/>
          </a:prstGeom>
        </p:spPr>
      </p:pic>
    </p:spTree>
    <p:extLst>
      <p:ext uri="{BB962C8B-B14F-4D97-AF65-F5344CB8AC3E}">
        <p14:creationId xmlns:p14="http://schemas.microsoft.com/office/powerpoint/2010/main" val="228447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A22D5-A434-2FF8-C05F-1FA9755691F2}"/>
              </a:ext>
            </a:extLst>
          </p:cNvPr>
          <p:cNvSpPr>
            <a:spLocks noGrp="1"/>
          </p:cNvSpPr>
          <p:nvPr>
            <p:ph type="title"/>
          </p:nvPr>
        </p:nvSpPr>
        <p:spPr>
          <a:xfrm>
            <a:off x="4492651" y="324775"/>
            <a:ext cx="7699349" cy="6208450"/>
          </a:xfrm>
        </p:spPr>
        <p:txBody>
          <a:bodyPr/>
          <a:lstStyle/>
          <a:p>
            <a:r>
              <a:rPr lang="en-US" sz="4400" b="0" i="0" dirty="0">
                <a:solidFill>
                  <a:srgbClr val="000000"/>
                </a:solidFill>
                <a:effectLst/>
                <a:latin typeface="system-ui"/>
              </a:rPr>
              <a:t>1 John 5:11</a:t>
            </a:r>
            <a:r>
              <a:rPr lang="en-US" sz="4400" b="1" i="0" dirty="0">
                <a:solidFill>
                  <a:srgbClr val="000000"/>
                </a:solidFill>
                <a:effectLst/>
                <a:latin typeface="system-ui"/>
              </a:rPr>
              <a:t> </a:t>
            </a:r>
            <a:r>
              <a:rPr lang="en-US" sz="4400" b="0" i="0" dirty="0">
                <a:solidFill>
                  <a:srgbClr val="000000"/>
                </a:solidFill>
                <a:effectLst/>
                <a:latin typeface="system-ui"/>
              </a:rPr>
              <a:t>And the witness is this, that God gave us eternal life, and this life is in His Son. 12</a:t>
            </a:r>
            <a:r>
              <a:rPr lang="en-US" sz="4400" b="1" i="0" dirty="0">
                <a:solidFill>
                  <a:srgbClr val="000000"/>
                </a:solidFill>
                <a:effectLst/>
                <a:latin typeface="system-ui"/>
              </a:rPr>
              <a:t> </a:t>
            </a:r>
            <a:r>
              <a:rPr lang="en-US" sz="4400" b="0" i="0" dirty="0">
                <a:solidFill>
                  <a:srgbClr val="000000"/>
                </a:solidFill>
                <a:effectLst/>
                <a:latin typeface="system-ui"/>
              </a:rPr>
              <a:t>He who has the Son has the life; he who does not have the Son of God does not have that life.</a:t>
            </a:r>
            <a:endParaRPr lang="en-US" dirty="0"/>
          </a:p>
        </p:txBody>
      </p:sp>
      <p:pic>
        <p:nvPicPr>
          <p:cNvPr id="4" name="Picture 3">
            <a:extLst>
              <a:ext uri="{FF2B5EF4-FFF2-40B4-BE49-F238E27FC236}">
                <a16:creationId xmlns:a16="http://schemas.microsoft.com/office/drawing/2014/main" id="{C18CF5CE-1F37-009F-AF72-3CE5BDE715DD}"/>
              </a:ext>
            </a:extLst>
          </p:cNvPr>
          <p:cNvPicPr>
            <a:picLocks noChangeAspect="1"/>
          </p:cNvPicPr>
          <p:nvPr/>
        </p:nvPicPr>
        <p:blipFill rotWithShape="1">
          <a:blip r:embed="rId2"/>
          <a:srcRect t="19371"/>
          <a:stretch/>
        </p:blipFill>
        <p:spPr>
          <a:xfrm>
            <a:off x="0" y="0"/>
            <a:ext cx="4575144" cy="5529532"/>
          </a:xfrm>
          <a:prstGeom prst="rect">
            <a:avLst/>
          </a:prstGeom>
        </p:spPr>
      </p:pic>
    </p:spTree>
    <p:extLst>
      <p:ext uri="{BB962C8B-B14F-4D97-AF65-F5344CB8AC3E}">
        <p14:creationId xmlns:p14="http://schemas.microsoft.com/office/powerpoint/2010/main" val="4058139316"/>
      </p:ext>
    </p:extLst>
  </p:cSld>
  <p:clrMapOvr>
    <a:masterClrMapping/>
  </p:clrMapOvr>
</p:sld>
</file>

<file path=ppt/theme/theme1.xml><?xml version="1.0" encoding="utf-8"?>
<a:theme xmlns:a="http://schemas.openxmlformats.org/drawingml/2006/main" name="MadridVTI">
  <a:themeElements>
    <a:clrScheme name="AnalogousFromLightSeedRightStep">
      <a:dk1>
        <a:srgbClr val="000000"/>
      </a:dk1>
      <a:lt1>
        <a:srgbClr val="FFFFFF"/>
      </a:lt1>
      <a:dk2>
        <a:srgbClr val="413324"/>
      </a:dk2>
      <a:lt2>
        <a:srgbClr val="E2E7E8"/>
      </a:lt2>
      <a:accent1>
        <a:srgbClr val="D39089"/>
      </a:accent1>
      <a:accent2>
        <a:srgbClr val="C79A6B"/>
      </a:accent2>
      <a:accent3>
        <a:srgbClr val="AAA66F"/>
      </a:accent3>
      <a:accent4>
        <a:srgbClr val="91AB5F"/>
      </a:accent4>
      <a:accent5>
        <a:srgbClr val="80AE72"/>
      </a:accent5>
      <a:accent6>
        <a:srgbClr val="63B371"/>
      </a:accent6>
      <a:hlink>
        <a:srgbClr val="588C92"/>
      </a:hlink>
      <a:folHlink>
        <a:srgbClr val="7F7F7F"/>
      </a:folHlink>
    </a:clrScheme>
    <a:fontScheme name="Madrid">
      <a:majorFont>
        <a:latin typeface="Seaford Display"/>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dridVTI" id="{5F675924-ADDD-6B4C-A2D4-69150D1F0C16}" vid="{BEA84270-19BD-7342-8ABF-EFF1668AF117}"/>
    </a:ext>
  </a:extLst>
</a:theme>
</file>

<file path=docProps/app.xml><?xml version="1.0" encoding="utf-8"?>
<Properties xmlns="http://schemas.openxmlformats.org/officeDocument/2006/extended-properties" xmlns:vt="http://schemas.openxmlformats.org/officeDocument/2006/docPropsVTypes">
  <TotalTime>11</TotalTime>
  <Words>467</Words>
  <Application>Microsoft Office PowerPoint</Application>
  <PresentationFormat>Widescreen</PresentationFormat>
  <Paragraphs>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Seaford Display</vt:lpstr>
      <vt:lpstr>System Font Regular</vt:lpstr>
      <vt:lpstr>system-ui</vt:lpstr>
      <vt:lpstr>Tenorite</vt:lpstr>
      <vt:lpstr>MadridVTI</vt:lpstr>
      <vt:lpstr>PowerPoint Presentation</vt:lpstr>
      <vt:lpstr>1 John 5:11 And the witness is this, that God gave us eternal life, and this life is in His Son. 12 He who has the Son has the life; he who does not have the Son of God does not have that life.  John 20:31 but these have been written so that you may believe that Jesus is the Christ, the Son of God; and that believing you may have life in His name.  Romans 5:8 But God demonstrates His own love toward us, in that while we were yet sinners, Christ died for us.  Isaiah 59:2 But your iniquities have made a separation between you and your God, And your sins have hidden His face from you so that He does not hear. </vt:lpstr>
      <vt:lpstr>Ephesians 2:8 For by grace you have been saved through faith, and this not of yourselves, it is the gift of God; 9 not of works, so that no one may boast.  1 Peter 3:18 For Christ also suffered for sins once for all, the righteous for the unrighteous, so that He might bring you to God, having been put to death in the flesh, but made alive in the spirit; </vt:lpstr>
      <vt:lpstr>John 1:12 But as many as received Him, to them He gave the right to become children of God, even to those who believe in His name  John 5:24 “Truly, truly, I say to you, he who hears My word, and believes Him who sent Me, has eternal life, and does not come into judgment, but has passed out of death into life.  John 10:27 My sheep hear My voice, and I know them, and they follow Me; 28 and I give eternal life to them, and they will never perish—ever; and no one will snatch them out of My hand. 29 My Father, who has given them to Me, is greater than all; and no one is able to snatch them out of the Father’s hand.  2 Corinthians 5:17 Therefore if anyone is in Christ, he is a new creation; the old things passed away; behold, new things have come.   </vt:lpstr>
      <vt:lpstr>1 John 5:11 And the witness is this, that God gave us eternal life, and this life is in His Son. 12 He who has the Son has the life; he who does not have the Son of God does not have that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Gonzales, Bruce A</dc:creator>
  <cp:lastModifiedBy>Gonzales, Bruce A</cp:lastModifiedBy>
  <cp:revision>1</cp:revision>
  <dcterms:created xsi:type="dcterms:W3CDTF">2023-08-17T21:54:16Z</dcterms:created>
  <dcterms:modified xsi:type="dcterms:W3CDTF">2023-08-17T22:06:08Z</dcterms:modified>
</cp:coreProperties>
</file>