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61" r:id="rId3"/>
    <p:sldId id="262" r:id="rId4"/>
    <p:sldId id="269" r:id="rId5"/>
    <p:sldId id="268" r:id="rId6"/>
    <p:sldId id="257" r:id="rId7"/>
    <p:sldId id="258" r:id="rId8"/>
    <p:sldId id="259"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37" d="100"/>
          <a:sy n="37" d="100"/>
        </p:scale>
        <p:origin x="56" y="9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227D51-204B-ED48-AF9A-0BE9633FE04A}"/>
              </a:ext>
            </a:extLst>
          </p:cNvPr>
          <p:cNvSpPr/>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7A23F45-CDAE-8A40-8DE7-92A0BBC119B7}"/>
              </a:ext>
            </a:extLst>
          </p:cNvPr>
          <p:cNvSpPr/>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8546383-CCC4-544B-B0D8-DE78DE39BB78}"/>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D1728-714F-2942-A0D1-82FF9419B496}"/>
              </a:ext>
            </a:extLst>
          </p:cNvPr>
          <p:cNvSpPr>
            <a:spLocks noGrp="1"/>
          </p:cNvSpPr>
          <p:nvPr>
            <p:ph type="ctrTitle"/>
          </p:nvPr>
        </p:nvSpPr>
        <p:spPr>
          <a:xfrm>
            <a:off x="797106" y="1625608"/>
            <a:ext cx="8035342" cy="2722164"/>
          </a:xfrm>
        </p:spPr>
        <p:txBody>
          <a:bodyPr anchor="b"/>
          <a:lstStyle>
            <a:lvl1pPr algn="l">
              <a:defRPr sz="8000" spc="-150"/>
            </a:lvl1pPr>
          </a:lstStyle>
          <a:p>
            <a:r>
              <a:rPr lang="en-US"/>
              <a:t>Click to edit Master title style</a:t>
            </a:r>
          </a:p>
        </p:txBody>
      </p:sp>
      <p:sp>
        <p:nvSpPr>
          <p:cNvPr id="3" name="Subtitle 2">
            <a:extLst>
              <a:ext uri="{FF2B5EF4-FFF2-40B4-BE49-F238E27FC236}">
                <a16:creationId xmlns:a16="http://schemas.microsoft.com/office/drawing/2014/main" id="{5BD072D4-1496-3347-BBF8-5879DF263BBD}"/>
              </a:ext>
            </a:extLst>
          </p:cNvPr>
          <p:cNvSpPr>
            <a:spLocks noGrp="1"/>
          </p:cNvSpPr>
          <p:nvPr>
            <p:ph type="subTitle" idx="1"/>
          </p:nvPr>
        </p:nvSpPr>
        <p:spPr>
          <a:xfrm>
            <a:off x="797106" y="4466845"/>
            <a:ext cx="8035342" cy="8829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BEFC724-B499-364B-AEB5-B6517F6AD52B}"/>
              </a:ext>
            </a:extLst>
          </p:cNvPr>
          <p:cNvSpPr>
            <a:spLocks noGrp="1"/>
          </p:cNvSpPr>
          <p:nvPr>
            <p:ph type="dt" sz="half" idx="10"/>
          </p:nvPr>
        </p:nvSpPr>
        <p:spPr>
          <a:xfrm>
            <a:off x="797105" y="5708747"/>
            <a:ext cx="3882843" cy="365125"/>
          </a:xfrm>
        </p:spPr>
        <p:txBody>
          <a:bodyPr/>
          <a:lstStyle>
            <a:lvl1pPr>
              <a:defRPr sz="1400"/>
            </a:lvl1pPr>
          </a:lstStyle>
          <a:p>
            <a:fld id="{73C3BD54-29B9-3D42-B178-776ED395AA85}" type="datetimeFigureOut">
              <a:rPr lang="en-US" smtClean="0"/>
              <a:pPr/>
              <a:t>11/2/2023</a:t>
            </a:fld>
            <a:endParaRPr lang="en-US" sz="1400"/>
          </a:p>
        </p:txBody>
      </p:sp>
      <p:sp>
        <p:nvSpPr>
          <p:cNvPr id="5" name="Footer Placeholder 4">
            <a:extLst>
              <a:ext uri="{FF2B5EF4-FFF2-40B4-BE49-F238E27FC236}">
                <a16:creationId xmlns:a16="http://schemas.microsoft.com/office/drawing/2014/main" id="{8033889C-A4E9-B24E-818F-46A1124C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0F50F-250E-6D45-AEBC-2573FED0C310}"/>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78009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F6C0E12-251D-EA44-BF81-4ABDFBB94321}"/>
              </a:ext>
            </a:extLst>
          </p:cNvPr>
          <p:cNvSpPr/>
          <p:nvPr/>
        </p:nvSpPr>
        <p:spPr>
          <a:xfrm>
            <a:off x="7087169" y="1096772"/>
            <a:ext cx="465222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C5FF4-095A-114E-87B6-73C7ADFF9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1E6EC9-9650-2042-8581-5B4082F94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A0800-B373-3B40-B187-30AFE44CDD1D}"/>
              </a:ext>
            </a:extLst>
          </p:cNvPr>
          <p:cNvSpPr>
            <a:spLocks noGrp="1"/>
          </p:cNvSpPr>
          <p:nvPr>
            <p:ph type="dt" sz="half" idx="10"/>
          </p:nvPr>
        </p:nvSpPr>
        <p:spPr/>
        <p:txBody>
          <a:bodyPr/>
          <a:lstStyle/>
          <a:p>
            <a:fld id="{73C3BD54-29B9-3D42-B178-776ED395AA85}" type="datetimeFigureOut">
              <a:rPr lang="en-US" smtClean="0"/>
              <a:t>11/2/2023</a:t>
            </a:fld>
            <a:endParaRPr lang="en-US"/>
          </a:p>
        </p:txBody>
      </p:sp>
      <p:sp>
        <p:nvSpPr>
          <p:cNvPr id="5" name="Footer Placeholder 4">
            <a:extLst>
              <a:ext uri="{FF2B5EF4-FFF2-40B4-BE49-F238E27FC236}">
                <a16:creationId xmlns:a16="http://schemas.microsoft.com/office/drawing/2014/main" id="{C10A4C1C-C790-B449-8C06-78E8303F9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3E620-F86B-F447-AB06-DDAB3919250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9" name="Rectangle 48">
            <a:extLst>
              <a:ext uri="{FF2B5EF4-FFF2-40B4-BE49-F238E27FC236}">
                <a16:creationId xmlns:a16="http://schemas.microsoft.com/office/drawing/2014/main" id="{80487CB5-43E0-974C-9DDC-252A8A37107F}"/>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E9CB83EF-4143-5A45-9B3A-9E70DD50253B}"/>
              </a:ext>
            </a:extLst>
          </p:cNvPr>
          <p:cNvSpPr/>
          <p:nvPr/>
        </p:nvSpPr>
        <p:spPr>
          <a:xfrm>
            <a:off x="11415183"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59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DF801-FF8E-6247-9065-D9304CD6093A}"/>
              </a:ext>
            </a:extLst>
          </p:cNvPr>
          <p:cNvSpPr>
            <a:spLocks noGrp="1"/>
          </p:cNvSpPr>
          <p:nvPr>
            <p:ph type="title" orient="vert"/>
          </p:nvPr>
        </p:nvSpPr>
        <p:spPr>
          <a:xfrm>
            <a:off x="9355667" y="1204722"/>
            <a:ext cx="1853360" cy="467664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E2615-7E4D-AB47-ACE6-236D716D7D24}"/>
              </a:ext>
            </a:extLst>
          </p:cNvPr>
          <p:cNvSpPr>
            <a:spLocks noGrp="1"/>
          </p:cNvSpPr>
          <p:nvPr>
            <p:ph type="body" orient="vert" idx="1"/>
          </p:nvPr>
        </p:nvSpPr>
        <p:spPr>
          <a:xfrm>
            <a:off x="973667" y="1204722"/>
            <a:ext cx="8274047" cy="46969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0223-5AC9-374E-BD0C-344F67E2A85B}"/>
              </a:ext>
            </a:extLst>
          </p:cNvPr>
          <p:cNvSpPr>
            <a:spLocks noGrp="1"/>
          </p:cNvSpPr>
          <p:nvPr>
            <p:ph type="dt" sz="half" idx="10"/>
          </p:nvPr>
        </p:nvSpPr>
        <p:spPr/>
        <p:txBody>
          <a:bodyPr/>
          <a:lstStyle/>
          <a:p>
            <a:fld id="{73C3BD54-29B9-3D42-B178-776ED395AA85}" type="datetimeFigureOut">
              <a:rPr lang="en-US" smtClean="0"/>
              <a:t>11/2/2023</a:t>
            </a:fld>
            <a:endParaRPr lang="en-US"/>
          </a:p>
        </p:txBody>
      </p:sp>
      <p:sp>
        <p:nvSpPr>
          <p:cNvPr id="5" name="Footer Placeholder 4">
            <a:extLst>
              <a:ext uri="{FF2B5EF4-FFF2-40B4-BE49-F238E27FC236}">
                <a16:creationId xmlns:a16="http://schemas.microsoft.com/office/drawing/2014/main" id="{3EBEDD42-54A1-E648-8829-140EC4C5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DF8F-8DBC-8A47-8000-5BA35DF9F903}"/>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1" name="Rectangle 50">
            <a:extLst>
              <a:ext uri="{FF2B5EF4-FFF2-40B4-BE49-F238E27FC236}">
                <a16:creationId xmlns:a16="http://schemas.microsoft.com/office/drawing/2014/main" id="{F2CE2A98-5154-A544-BE2A-FDC0811C19A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4EC832-8181-5643-8A62-117E43F0E498}"/>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24AF3281-BC22-374D-A461-8B3181F600AA}"/>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66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6163735" y="1096772"/>
            <a:ext cx="557106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73C3BD54-29B9-3D42-B178-776ED395AA85}" type="datetimeFigureOut">
              <a:rPr lang="en-US" smtClean="0"/>
              <a:t>11/2/2023</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38840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97F6C6D-13AE-FD40-841C-4AB96460C390}"/>
              </a:ext>
            </a:extLst>
          </p:cNvPr>
          <p:cNvSpPr/>
          <p:nvPr/>
        </p:nvSpPr>
        <p:spPr>
          <a:xfrm>
            <a:off x="4291015" y="1096772"/>
            <a:ext cx="7436404"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4E27617-2112-2342-9FF1-39F2A241CCCC}"/>
              </a:ext>
            </a:extLst>
          </p:cNvPr>
          <p:cNvSpPr/>
          <p:nvPr/>
        </p:nvSpPr>
        <p:spPr>
          <a:xfrm>
            <a:off x="408637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3CE582-7AFE-D048-B5BC-212A12A28F25}"/>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EAEF4-E84F-CF40-B27B-01E1D2AFC96D}"/>
              </a:ext>
            </a:extLst>
          </p:cNvPr>
          <p:cNvSpPr>
            <a:spLocks noGrp="1"/>
          </p:cNvSpPr>
          <p:nvPr>
            <p:ph type="title"/>
          </p:nvPr>
        </p:nvSpPr>
        <p:spPr>
          <a:xfrm>
            <a:off x="565150" y="1881951"/>
            <a:ext cx="7335836" cy="1987707"/>
          </a:xfrm>
        </p:spPr>
        <p:txBody>
          <a:bodyPr anchor="b"/>
          <a:lstStyle>
            <a:lvl1pPr>
              <a:defRPr sz="6000" spc="-150"/>
            </a:lvl1pPr>
          </a:lstStyle>
          <a:p>
            <a:r>
              <a:rPr lang="en-US" dirty="0"/>
              <a:t>Click to edit Master title style</a:t>
            </a:r>
          </a:p>
        </p:txBody>
      </p:sp>
      <p:sp>
        <p:nvSpPr>
          <p:cNvPr id="3" name="Text Placeholder 2">
            <a:extLst>
              <a:ext uri="{FF2B5EF4-FFF2-40B4-BE49-F238E27FC236}">
                <a16:creationId xmlns:a16="http://schemas.microsoft.com/office/drawing/2014/main" id="{5287B7E1-CC48-2441-975D-F1A5412B8A49}"/>
              </a:ext>
            </a:extLst>
          </p:cNvPr>
          <p:cNvSpPr>
            <a:spLocks noGrp="1"/>
          </p:cNvSpPr>
          <p:nvPr>
            <p:ph type="body" idx="1"/>
          </p:nvPr>
        </p:nvSpPr>
        <p:spPr>
          <a:xfrm>
            <a:off x="565149" y="3869661"/>
            <a:ext cx="7335836" cy="9484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26218-1FCF-7A4D-B138-D1B1DE91A4B7}"/>
              </a:ext>
            </a:extLst>
          </p:cNvPr>
          <p:cNvSpPr>
            <a:spLocks noGrp="1"/>
          </p:cNvSpPr>
          <p:nvPr>
            <p:ph type="dt" sz="half" idx="10"/>
          </p:nvPr>
        </p:nvSpPr>
        <p:spPr/>
        <p:txBody>
          <a:bodyPr/>
          <a:lstStyle/>
          <a:p>
            <a:fld id="{73C3BD54-29B9-3D42-B178-776ED395AA85}" type="datetimeFigureOut">
              <a:rPr lang="en-US" smtClean="0"/>
              <a:t>11/2/2023</a:t>
            </a:fld>
            <a:endParaRPr lang="en-US"/>
          </a:p>
        </p:txBody>
      </p:sp>
      <p:sp>
        <p:nvSpPr>
          <p:cNvPr id="5" name="Footer Placeholder 4">
            <a:extLst>
              <a:ext uri="{FF2B5EF4-FFF2-40B4-BE49-F238E27FC236}">
                <a16:creationId xmlns:a16="http://schemas.microsoft.com/office/drawing/2014/main" id="{50984204-038C-FD4B-8E1C-0A9967BF2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59AB9-E1C6-C841-B423-FD2BB13C333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68734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057A-C120-5E4E-BB74-223EB6D0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EB7BE-6258-C84C-8242-9865D1361C9E}"/>
              </a:ext>
            </a:extLst>
          </p:cNvPr>
          <p:cNvSpPr>
            <a:spLocks noGrp="1"/>
          </p:cNvSpPr>
          <p:nvPr>
            <p:ph sz="half" idx="1"/>
          </p:nvPr>
        </p:nvSpPr>
        <p:spPr>
          <a:xfrm>
            <a:off x="565111" y="2691637"/>
            <a:ext cx="4946643"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D23CD-80DB-5740-AE68-76414CA31A26}"/>
              </a:ext>
            </a:extLst>
          </p:cNvPr>
          <p:cNvSpPr>
            <a:spLocks noGrp="1"/>
          </p:cNvSpPr>
          <p:nvPr>
            <p:ph sz="half" idx="2"/>
          </p:nvPr>
        </p:nvSpPr>
        <p:spPr>
          <a:xfrm>
            <a:off x="6076903" y="2691637"/>
            <a:ext cx="4946639"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FE0921-9102-1440-B315-778888723C9D}"/>
              </a:ext>
            </a:extLst>
          </p:cNvPr>
          <p:cNvSpPr>
            <a:spLocks noGrp="1"/>
          </p:cNvSpPr>
          <p:nvPr>
            <p:ph type="dt" sz="half" idx="10"/>
          </p:nvPr>
        </p:nvSpPr>
        <p:spPr/>
        <p:txBody>
          <a:bodyPr/>
          <a:lstStyle/>
          <a:p>
            <a:fld id="{73C3BD54-29B9-3D42-B178-776ED395AA85}" type="datetimeFigureOut">
              <a:rPr lang="en-US" smtClean="0"/>
              <a:t>11/2/2023</a:t>
            </a:fld>
            <a:endParaRPr lang="en-US"/>
          </a:p>
        </p:txBody>
      </p:sp>
      <p:sp>
        <p:nvSpPr>
          <p:cNvPr id="6" name="Footer Placeholder 5">
            <a:extLst>
              <a:ext uri="{FF2B5EF4-FFF2-40B4-BE49-F238E27FC236}">
                <a16:creationId xmlns:a16="http://schemas.microsoft.com/office/drawing/2014/main" id="{24D7802F-1937-2F43-8FF4-846135D6F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09C72-E794-4F4F-8E09-D4883EED723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FFEFA3E2-0F30-664C-AAE4-DE6526B5C71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5" name="Rectangle 54">
            <a:extLst>
              <a:ext uri="{FF2B5EF4-FFF2-40B4-BE49-F238E27FC236}">
                <a16:creationId xmlns:a16="http://schemas.microsoft.com/office/drawing/2014/main" id="{0C3D7AFF-BC7E-BA41-9C64-B5F9619C0EA1}"/>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671D2311-E9B8-F041-A7B8-D5696903F22A}"/>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49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A91-F119-0244-888A-95539A84DD6F}"/>
              </a:ext>
            </a:extLst>
          </p:cNvPr>
          <p:cNvSpPr>
            <a:spLocks noGrp="1"/>
          </p:cNvSpPr>
          <p:nvPr>
            <p:ph type="title"/>
          </p:nvPr>
        </p:nvSpPr>
        <p:spPr>
          <a:xfrm>
            <a:off x="565110" y="1204721"/>
            <a:ext cx="8266175" cy="14447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A3EAC-4422-D548-8D7F-E9944566FBA9}"/>
              </a:ext>
            </a:extLst>
          </p:cNvPr>
          <p:cNvSpPr>
            <a:spLocks noGrp="1"/>
          </p:cNvSpPr>
          <p:nvPr>
            <p:ph type="body" idx="1"/>
          </p:nvPr>
        </p:nvSpPr>
        <p:spPr>
          <a:xfrm>
            <a:off x="565111" y="2691638"/>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140CA2-88A9-CC42-A375-8B87E47CC5F9}"/>
              </a:ext>
            </a:extLst>
          </p:cNvPr>
          <p:cNvSpPr>
            <a:spLocks noGrp="1"/>
          </p:cNvSpPr>
          <p:nvPr>
            <p:ph sz="half" idx="2"/>
          </p:nvPr>
        </p:nvSpPr>
        <p:spPr>
          <a:xfrm>
            <a:off x="565111" y="3515550"/>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960C-714E-2E4A-8141-A88F38274E48}"/>
              </a:ext>
            </a:extLst>
          </p:cNvPr>
          <p:cNvSpPr>
            <a:spLocks noGrp="1"/>
          </p:cNvSpPr>
          <p:nvPr>
            <p:ph type="body" sz="quarter" idx="3"/>
          </p:nvPr>
        </p:nvSpPr>
        <p:spPr>
          <a:xfrm>
            <a:off x="6076866" y="2691162"/>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7BC24-C907-EC4B-872D-17429A657716}"/>
              </a:ext>
            </a:extLst>
          </p:cNvPr>
          <p:cNvSpPr>
            <a:spLocks noGrp="1"/>
          </p:cNvSpPr>
          <p:nvPr>
            <p:ph sz="quarter" idx="4"/>
          </p:nvPr>
        </p:nvSpPr>
        <p:spPr>
          <a:xfrm>
            <a:off x="6076866" y="3515074"/>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A045-4283-3C47-B125-68CF3B19FB08}"/>
              </a:ext>
            </a:extLst>
          </p:cNvPr>
          <p:cNvSpPr>
            <a:spLocks noGrp="1"/>
          </p:cNvSpPr>
          <p:nvPr>
            <p:ph type="dt" sz="half" idx="10"/>
          </p:nvPr>
        </p:nvSpPr>
        <p:spPr/>
        <p:txBody>
          <a:bodyPr/>
          <a:lstStyle/>
          <a:p>
            <a:fld id="{73C3BD54-29B9-3D42-B178-776ED395AA85}" type="datetimeFigureOut">
              <a:rPr lang="en-US" smtClean="0"/>
              <a:t>11/2/2023</a:t>
            </a:fld>
            <a:endParaRPr lang="en-US"/>
          </a:p>
        </p:txBody>
      </p:sp>
      <p:sp>
        <p:nvSpPr>
          <p:cNvPr id="8" name="Footer Placeholder 7">
            <a:extLst>
              <a:ext uri="{FF2B5EF4-FFF2-40B4-BE49-F238E27FC236}">
                <a16:creationId xmlns:a16="http://schemas.microsoft.com/office/drawing/2014/main" id="{7EBC25BC-2C98-574D-BCCD-E36CAB07F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5C95A-7789-E042-8471-D442D9BB545F}"/>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2" name="Rectangle 51">
            <a:extLst>
              <a:ext uri="{FF2B5EF4-FFF2-40B4-BE49-F238E27FC236}">
                <a16:creationId xmlns:a16="http://schemas.microsoft.com/office/drawing/2014/main" id="{3DF1BA5B-EDD8-B648-8A3E-E2B3570B1EA0}"/>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7" name="Rectangle 56">
            <a:extLst>
              <a:ext uri="{FF2B5EF4-FFF2-40B4-BE49-F238E27FC236}">
                <a16:creationId xmlns:a16="http://schemas.microsoft.com/office/drawing/2014/main" id="{D7476360-629C-DE48-85B7-F4BE6CC457D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C5F6C588-FC1B-3147-AFA1-CD7D76C5AEAC}"/>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36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401-5318-7045-8AE3-B1A99F2D8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2F55F-EB76-AE49-B554-12B65B636A90}"/>
              </a:ext>
            </a:extLst>
          </p:cNvPr>
          <p:cNvSpPr>
            <a:spLocks noGrp="1"/>
          </p:cNvSpPr>
          <p:nvPr>
            <p:ph type="dt" sz="half" idx="10"/>
          </p:nvPr>
        </p:nvSpPr>
        <p:spPr/>
        <p:txBody>
          <a:bodyPr/>
          <a:lstStyle/>
          <a:p>
            <a:fld id="{73C3BD54-29B9-3D42-B178-776ED395AA85}" type="datetimeFigureOut">
              <a:rPr lang="en-US" smtClean="0"/>
              <a:t>11/2/2023</a:t>
            </a:fld>
            <a:endParaRPr lang="en-US"/>
          </a:p>
        </p:txBody>
      </p:sp>
      <p:sp>
        <p:nvSpPr>
          <p:cNvPr id="4" name="Footer Placeholder 3">
            <a:extLst>
              <a:ext uri="{FF2B5EF4-FFF2-40B4-BE49-F238E27FC236}">
                <a16:creationId xmlns:a16="http://schemas.microsoft.com/office/drawing/2014/main" id="{86CB6E6E-D81E-C44A-AC54-CBE0134C1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025B9-9F46-3049-9977-0119B96D393C}"/>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8" name="Rectangle 47">
            <a:extLst>
              <a:ext uri="{FF2B5EF4-FFF2-40B4-BE49-F238E27FC236}">
                <a16:creationId xmlns:a16="http://schemas.microsoft.com/office/drawing/2014/main" id="{65760068-EADA-2B4B-9819-CF981184FAE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DA7622-137E-184A-A93C-8DBB10318AE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Cross 8">
            <a:extLst>
              <a:ext uri="{FF2B5EF4-FFF2-40B4-BE49-F238E27FC236}">
                <a16:creationId xmlns:a16="http://schemas.microsoft.com/office/drawing/2014/main" id="{54FB0990-6F8D-B048-8309-19B0D1A41033}"/>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55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73C3BD54-29B9-3D42-B178-776ED395AA85}" type="datetimeFigureOut">
              <a:rPr lang="en-US" smtClean="0"/>
              <a:t>11/2/2023</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52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DCFD-BEE6-AC49-BABD-D8B89C3B69D0}"/>
              </a:ext>
            </a:extLst>
          </p:cNvPr>
          <p:cNvSpPr>
            <a:spLocks noGrp="1"/>
          </p:cNvSpPr>
          <p:nvPr>
            <p:ph type="title"/>
          </p:nvPr>
        </p:nvSpPr>
        <p:spPr>
          <a:xfrm>
            <a:off x="565149" y="1203800"/>
            <a:ext cx="4114800" cy="1077218"/>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31DE035-8260-4443-B1D9-A9C8D584039E}"/>
              </a:ext>
            </a:extLst>
          </p:cNvPr>
          <p:cNvSpPr>
            <a:spLocks noGrp="1"/>
          </p:cNvSpPr>
          <p:nvPr>
            <p:ph idx="1"/>
          </p:nvPr>
        </p:nvSpPr>
        <p:spPr>
          <a:xfrm>
            <a:off x="5611813" y="1508252"/>
            <a:ext cx="5606518" cy="4045881"/>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CC1AA53-7507-D04B-9B8E-6A4F7122ECA5}"/>
              </a:ext>
            </a:extLst>
          </p:cNvPr>
          <p:cNvSpPr>
            <a:spLocks noGrp="1"/>
          </p:cNvSpPr>
          <p:nvPr>
            <p:ph type="body" sz="half" idx="2"/>
          </p:nvPr>
        </p:nvSpPr>
        <p:spPr>
          <a:xfrm>
            <a:off x="565149" y="2368295"/>
            <a:ext cx="4114800" cy="3185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6E11F-3003-0745-ACAB-FAA4E676EFCD}"/>
              </a:ext>
            </a:extLst>
          </p:cNvPr>
          <p:cNvSpPr>
            <a:spLocks noGrp="1"/>
          </p:cNvSpPr>
          <p:nvPr>
            <p:ph type="dt" sz="half" idx="10"/>
          </p:nvPr>
        </p:nvSpPr>
        <p:spPr/>
        <p:txBody>
          <a:bodyPr/>
          <a:lstStyle/>
          <a:p>
            <a:fld id="{73C3BD54-29B9-3D42-B178-776ED395AA85}" type="datetimeFigureOut">
              <a:rPr lang="en-US" smtClean="0"/>
              <a:t>11/2/2023</a:t>
            </a:fld>
            <a:endParaRPr lang="en-US"/>
          </a:p>
        </p:txBody>
      </p:sp>
      <p:sp>
        <p:nvSpPr>
          <p:cNvPr id="6" name="Footer Placeholder 5">
            <a:extLst>
              <a:ext uri="{FF2B5EF4-FFF2-40B4-BE49-F238E27FC236}">
                <a16:creationId xmlns:a16="http://schemas.microsoft.com/office/drawing/2014/main" id="{92BC11A6-59AC-FE45-8A1C-9DDC00582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6F51E-1A94-034C-BBEE-C26A3AF0E815}"/>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50B7D330-76C0-224C-9C3C-27C4D2B0DDB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464D55-5C51-844B-A38A-8143590FB934}"/>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FD988250-C554-DE44-B887-57D0B2AA8E37}"/>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5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6C7C-36AD-9A4E-8524-8F44E8839EA8}"/>
              </a:ext>
            </a:extLst>
          </p:cNvPr>
          <p:cNvSpPr>
            <a:spLocks noGrp="1"/>
          </p:cNvSpPr>
          <p:nvPr>
            <p:ph type="title"/>
          </p:nvPr>
        </p:nvSpPr>
        <p:spPr>
          <a:xfrm>
            <a:off x="565149" y="1203800"/>
            <a:ext cx="4114800" cy="1077218"/>
          </a:xfrm>
        </p:spPr>
        <p:txBody>
          <a:bodyPr anchor="b">
            <a:norm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15248-4C80-3348-A8A9-6C9F5D32FCE3}"/>
              </a:ext>
            </a:extLst>
          </p:cNvPr>
          <p:cNvSpPr>
            <a:spLocks noGrp="1"/>
          </p:cNvSpPr>
          <p:nvPr>
            <p:ph type="pic" idx="1"/>
          </p:nvPr>
        </p:nvSpPr>
        <p:spPr>
          <a:xfrm>
            <a:off x="5631151" y="1096772"/>
            <a:ext cx="6096270" cy="57612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B3083-CA16-C54A-B130-7BEE6DF9D815}"/>
              </a:ext>
            </a:extLst>
          </p:cNvPr>
          <p:cNvSpPr>
            <a:spLocks noGrp="1"/>
          </p:cNvSpPr>
          <p:nvPr>
            <p:ph type="body" sz="half" idx="2"/>
          </p:nvPr>
        </p:nvSpPr>
        <p:spPr>
          <a:xfrm>
            <a:off x="565149" y="2370666"/>
            <a:ext cx="4114800" cy="31834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C6EB5-D7D1-E247-B9D7-D319E5AAB962}"/>
              </a:ext>
            </a:extLst>
          </p:cNvPr>
          <p:cNvSpPr>
            <a:spLocks noGrp="1"/>
          </p:cNvSpPr>
          <p:nvPr>
            <p:ph type="dt" sz="half" idx="10"/>
          </p:nvPr>
        </p:nvSpPr>
        <p:spPr/>
        <p:txBody>
          <a:bodyPr/>
          <a:lstStyle/>
          <a:p>
            <a:fld id="{73C3BD54-29B9-3D42-B178-776ED395AA85}" type="datetimeFigureOut">
              <a:rPr lang="en-US" smtClean="0"/>
              <a:t>11/2/2023</a:t>
            </a:fld>
            <a:endParaRPr lang="en-US"/>
          </a:p>
        </p:txBody>
      </p:sp>
      <p:sp>
        <p:nvSpPr>
          <p:cNvPr id="6" name="Footer Placeholder 5">
            <a:extLst>
              <a:ext uri="{FF2B5EF4-FFF2-40B4-BE49-F238E27FC236}">
                <a16:creationId xmlns:a16="http://schemas.microsoft.com/office/drawing/2014/main" id="{75FBF6CC-F5C4-9847-BADB-8B7441C8F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63FE4-B2F5-7741-B517-533F1C98CE1B}"/>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4" name="Rectangle 53">
            <a:extLst>
              <a:ext uri="{FF2B5EF4-FFF2-40B4-BE49-F238E27FC236}">
                <a16:creationId xmlns:a16="http://schemas.microsoft.com/office/drawing/2014/main" id="{AB80A771-7D8E-0F4A-93A3-B977667D338E}"/>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9320FA-0E3A-2749-9085-DF30FA26F4BD}"/>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A3DF5D0-8A2C-A049-9132-EE1EF7D014D4}"/>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75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52BFD-D607-6845-9C7B-1C8D3B4EE760}"/>
              </a:ext>
            </a:extLst>
          </p:cNvPr>
          <p:cNvSpPr>
            <a:spLocks noGrp="1"/>
          </p:cNvSpPr>
          <p:nvPr>
            <p:ph type="title"/>
          </p:nvPr>
        </p:nvSpPr>
        <p:spPr>
          <a:xfrm>
            <a:off x="565149" y="1204721"/>
            <a:ext cx="8267296" cy="14465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EBB52FF-3B04-8245-BF0B-89C9E293362A}"/>
              </a:ext>
            </a:extLst>
          </p:cNvPr>
          <p:cNvSpPr>
            <a:spLocks noGrp="1"/>
          </p:cNvSpPr>
          <p:nvPr>
            <p:ph type="body" idx="1"/>
          </p:nvPr>
        </p:nvSpPr>
        <p:spPr>
          <a:xfrm>
            <a:off x="565150" y="2691638"/>
            <a:ext cx="8267296" cy="31885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A99BFE-CBDD-C344-A21E-44A52F11B662}"/>
              </a:ext>
            </a:extLst>
          </p:cNvPr>
          <p:cNvSpPr>
            <a:spLocks noGrp="1"/>
          </p:cNvSpPr>
          <p:nvPr>
            <p:ph type="dt" sz="half" idx="2"/>
          </p:nvPr>
        </p:nvSpPr>
        <p:spPr>
          <a:xfrm>
            <a:off x="565149" y="5949696"/>
            <a:ext cx="4114800" cy="365125"/>
          </a:xfrm>
          <a:prstGeom prst="rect">
            <a:avLst/>
          </a:prstGeom>
        </p:spPr>
        <p:txBody>
          <a:bodyPr vert="horz" lIns="91440" tIns="45720" rIns="91440" bIns="45720" rtlCol="0" anchor="ctr" anchorCtr="0"/>
          <a:lstStyle>
            <a:lvl1pPr algn="l">
              <a:defRPr lang="en-US" sz="1050" smtClean="0">
                <a:latin typeface="+mn-lt"/>
              </a:defRPr>
            </a:lvl1pPr>
          </a:lstStyle>
          <a:p>
            <a:fld id="{73C3BD54-29B9-3D42-B178-776ED395AA85}" type="datetimeFigureOut">
              <a:rPr lang="en-US" smtClean="0"/>
              <a:pPr/>
              <a:t>11/2/2023</a:t>
            </a:fld>
            <a:endParaRPr lang="en-US" dirty="0"/>
          </a:p>
        </p:txBody>
      </p:sp>
      <p:sp>
        <p:nvSpPr>
          <p:cNvPr id="5" name="Footer Placeholder 4">
            <a:extLst>
              <a:ext uri="{FF2B5EF4-FFF2-40B4-BE49-F238E27FC236}">
                <a16:creationId xmlns:a16="http://schemas.microsoft.com/office/drawing/2014/main" id="{BDC371C0-3DCE-0743-946F-C7540DD7895F}"/>
              </a:ext>
            </a:extLst>
          </p:cNvPr>
          <p:cNvSpPr>
            <a:spLocks noGrp="1"/>
          </p:cNvSpPr>
          <p:nvPr>
            <p:ph type="ftr" sz="quarter" idx="3"/>
          </p:nvPr>
        </p:nvSpPr>
        <p:spPr>
          <a:xfrm>
            <a:off x="565150" y="543179"/>
            <a:ext cx="4114800" cy="246888"/>
          </a:xfrm>
          <a:prstGeom prst="rect">
            <a:avLst/>
          </a:prstGeom>
        </p:spPr>
        <p:txBody>
          <a:bodyPr vert="horz" lIns="91440" tIns="45720" rIns="91440" bIns="45720" rtlCol="0" anchor="ctr" anchorCtr="0"/>
          <a:lstStyle>
            <a:lvl1pPr algn="l">
              <a:defRPr lang="en-US" sz="1050">
                <a:latin typeface="+mn-lt"/>
              </a:defRPr>
            </a:lvl1pPr>
          </a:lstStyle>
          <a:p>
            <a:endParaRPr lang="en-US" dirty="0"/>
          </a:p>
        </p:txBody>
      </p:sp>
      <p:sp>
        <p:nvSpPr>
          <p:cNvPr id="6" name="Slide Number Placeholder 5">
            <a:extLst>
              <a:ext uri="{FF2B5EF4-FFF2-40B4-BE49-F238E27FC236}">
                <a16:creationId xmlns:a16="http://schemas.microsoft.com/office/drawing/2014/main" id="{E6E32ADB-4517-194F-8B4B-A9D26B3C02E3}"/>
              </a:ext>
            </a:extLst>
          </p:cNvPr>
          <p:cNvSpPr>
            <a:spLocks noGrp="1"/>
          </p:cNvSpPr>
          <p:nvPr>
            <p:ph type="sldNum" sz="quarter" idx="4"/>
          </p:nvPr>
        </p:nvSpPr>
        <p:spPr>
          <a:xfrm>
            <a:off x="10813024" y="511175"/>
            <a:ext cx="914400" cy="310896"/>
          </a:xfrm>
          <a:prstGeom prst="rect">
            <a:avLst/>
          </a:prstGeom>
        </p:spPr>
        <p:txBody>
          <a:bodyPr vert="horz" lIns="91440" tIns="45720" rIns="91440" bIns="45720" rtlCol="0" anchor="ctr"/>
          <a:lstStyle>
            <a:lvl1pPr algn="r">
              <a:defRPr sz="1400" b="0" i="0">
                <a:solidFill>
                  <a:schemeClr val="tx1"/>
                </a:solidFill>
                <a:latin typeface="+mn-lt"/>
              </a:defRPr>
            </a:lvl1pPr>
          </a:lstStyle>
          <a:p>
            <a:fld id="{86BB3423-611C-6944-BA94-F2572F362413}" type="slidenum">
              <a:rPr lang="en-US" smtClean="0"/>
              <a:pPr/>
              <a:t>‹#›</a:t>
            </a:fld>
            <a:endParaRPr lang="en-US"/>
          </a:p>
        </p:txBody>
      </p:sp>
    </p:spTree>
    <p:extLst>
      <p:ext uri="{BB962C8B-B14F-4D97-AF65-F5344CB8AC3E}">
        <p14:creationId xmlns:p14="http://schemas.microsoft.com/office/powerpoint/2010/main" val="15271444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SiDw12zR814"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5AD164-954C-4050-2ED4-A98D9F263AC6}"/>
              </a:ext>
            </a:extLst>
          </p:cNvPr>
          <p:cNvSpPr>
            <a:spLocks noGrp="1"/>
          </p:cNvSpPr>
          <p:nvPr>
            <p:ph type="ctrTitle"/>
          </p:nvPr>
        </p:nvSpPr>
        <p:spPr>
          <a:xfrm>
            <a:off x="6562614" y="1625608"/>
            <a:ext cx="4655719" cy="2722164"/>
          </a:xfrm>
        </p:spPr>
        <p:txBody>
          <a:bodyPr>
            <a:normAutofit/>
          </a:bodyPr>
          <a:lstStyle/>
          <a:p>
            <a:endParaRPr lang="en-US" dirty="0"/>
          </a:p>
        </p:txBody>
      </p:sp>
      <p:sp>
        <p:nvSpPr>
          <p:cNvPr id="3" name="Subtitle 2">
            <a:extLst>
              <a:ext uri="{FF2B5EF4-FFF2-40B4-BE49-F238E27FC236}">
                <a16:creationId xmlns:a16="http://schemas.microsoft.com/office/drawing/2014/main" id="{DC3E40D9-9985-5954-696D-4DFA479DFA0C}"/>
              </a:ext>
            </a:extLst>
          </p:cNvPr>
          <p:cNvSpPr>
            <a:spLocks noGrp="1"/>
          </p:cNvSpPr>
          <p:nvPr>
            <p:ph type="subTitle" idx="1"/>
          </p:nvPr>
        </p:nvSpPr>
        <p:spPr>
          <a:xfrm>
            <a:off x="6562614" y="4466845"/>
            <a:ext cx="4655719" cy="882904"/>
          </a:xfrm>
        </p:spPr>
        <p:txBody>
          <a:bodyPr>
            <a:normAutofit/>
          </a:bodyPr>
          <a:lstStyle/>
          <a:p>
            <a:endParaRPr lang="en-US"/>
          </a:p>
        </p:txBody>
      </p:sp>
      <p:pic>
        <p:nvPicPr>
          <p:cNvPr id="4" name="Picture 3" descr="A marble with brown and aqua colors">
            <a:extLst>
              <a:ext uri="{FF2B5EF4-FFF2-40B4-BE49-F238E27FC236}">
                <a16:creationId xmlns:a16="http://schemas.microsoft.com/office/drawing/2014/main" id="{11646CD0-8561-5347-A37A-A6B87193EE54}"/>
              </a:ext>
            </a:extLst>
          </p:cNvPr>
          <p:cNvPicPr>
            <a:picLocks noChangeAspect="1"/>
          </p:cNvPicPr>
          <p:nvPr/>
        </p:nvPicPr>
        <p:blipFill rotWithShape="1">
          <a:blip r:embed="rId2"/>
          <a:srcRect l="16190" r="21299" b="1"/>
          <a:stretch/>
        </p:blipFill>
        <p:spPr>
          <a:xfrm>
            <a:off x="20" y="10"/>
            <a:ext cx="6038037" cy="6857990"/>
          </a:xfrm>
          <a:prstGeom prst="rect">
            <a:avLst/>
          </a:prstGeom>
        </p:spPr>
      </p:pic>
      <p:sp>
        <p:nvSpPr>
          <p:cNvPr id="11" name="Cross 10">
            <a:extLst>
              <a:ext uri="{FF2B5EF4-FFF2-40B4-BE49-F238E27FC236}">
                <a16:creationId xmlns:a16="http://schemas.microsoft.com/office/drawing/2014/main" id="{12E8ED90-6D42-AE40-963A-3924EE207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0625" y="562356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5E9273-3717-C94C-9BFF-75E87E47C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6A76747-DCC3-96F6-0DC7-9BD9E07687AA}"/>
              </a:ext>
            </a:extLst>
          </p:cNvPr>
          <p:cNvPicPr>
            <a:picLocks noChangeAspect="1"/>
          </p:cNvPicPr>
          <p:nvPr/>
        </p:nvPicPr>
        <p:blipFill>
          <a:blip r:embed="rId3"/>
          <a:stretch>
            <a:fillRect/>
          </a:stretch>
        </p:blipFill>
        <p:spPr>
          <a:xfrm>
            <a:off x="6164830" y="1347470"/>
            <a:ext cx="5414848" cy="4002279"/>
          </a:xfrm>
          <a:prstGeom prst="rect">
            <a:avLst/>
          </a:prstGeom>
        </p:spPr>
      </p:pic>
    </p:spTree>
    <p:extLst>
      <p:ext uri="{BB962C8B-B14F-4D97-AF65-F5344CB8AC3E}">
        <p14:creationId xmlns:p14="http://schemas.microsoft.com/office/powerpoint/2010/main" val="347275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1" y="0"/>
            <a:ext cx="11714672" cy="6858000"/>
          </a:xfrm>
        </p:spPr>
        <p:txBody>
          <a:bodyPr>
            <a:normAutofit/>
          </a:bodyPr>
          <a:lstStyle/>
          <a:p>
            <a:r>
              <a:rPr lang="en-US" sz="5400" dirty="0"/>
              <a:t>Colossians 3:16 Let the word of Christ dwell in you richly, with all wisdom teaching and admonishing one another with psalms and hymns and spiritual songs, singing with gratefulness in your hearts to God.</a:t>
            </a:r>
            <a:br>
              <a:rPr lang="en-US" sz="6000" dirty="0"/>
            </a:br>
            <a:r>
              <a:rPr lang="en-US" sz="6000" dirty="0">
                <a:hlinkClick r:id="rId2"/>
              </a:rPr>
              <a:t>Reformation Hymn</a:t>
            </a:r>
            <a:br>
              <a:rPr lang="en-US" sz="6000" dirty="0"/>
            </a:br>
            <a:r>
              <a:rPr lang="en-US" dirty="0"/>
              <a:t>https://www.youtube.com/watch?v=SiDw12zR814</a:t>
            </a:r>
            <a:endParaRPr lang="en-US" sz="6000" dirty="0"/>
          </a:p>
        </p:txBody>
      </p:sp>
    </p:spTree>
    <p:extLst>
      <p:ext uri="{BB962C8B-B14F-4D97-AF65-F5344CB8AC3E}">
        <p14:creationId xmlns:p14="http://schemas.microsoft.com/office/powerpoint/2010/main" val="162837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ext&#10;&#10;Description automatically generated">
            <a:extLst>
              <a:ext uri="{FF2B5EF4-FFF2-40B4-BE49-F238E27FC236}">
                <a16:creationId xmlns:a16="http://schemas.microsoft.com/office/drawing/2014/main" id="{A48D0AC3-E02F-10DB-FD2A-D279910FF04B}"/>
              </a:ext>
            </a:extLst>
          </p:cNvPr>
          <p:cNvPicPr>
            <a:picLocks noChangeAspect="1"/>
          </p:cNvPicPr>
          <p:nvPr/>
        </p:nvPicPr>
        <p:blipFill>
          <a:blip r:embed="rId2"/>
          <a:stretch>
            <a:fillRect/>
          </a:stretch>
        </p:blipFill>
        <p:spPr>
          <a:xfrm>
            <a:off x="44391" y="2647950"/>
            <a:ext cx="4389588" cy="1907814"/>
          </a:xfrm>
          <a:prstGeom prst="rect">
            <a:avLst/>
          </a:prstGeom>
        </p:spPr>
      </p:pic>
      <p:pic>
        <p:nvPicPr>
          <p:cNvPr id="9" name="Picture 8" descr="A close up of a message&#10;&#10;Description automatically generated">
            <a:extLst>
              <a:ext uri="{FF2B5EF4-FFF2-40B4-BE49-F238E27FC236}">
                <a16:creationId xmlns:a16="http://schemas.microsoft.com/office/drawing/2014/main" id="{5019010A-F752-E35F-EC61-6E9A1B3A832D}"/>
              </a:ext>
            </a:extLst>
          </p:cNvPr>
          <p:cNvPicPr>
            <a:picLocks noChangeAspect="1"/>
          </p:cNvPicPr>
          <p:nvPr/>
        </p:nvPicPr>
        <p:blipFill>
          <a:blip r:embed="rId3"/>
          <a:stretch>
            <a:fillRect/>
          </a:stretch>
        </p:blipFill>
        <p:spPr>
          <a:xfrm>
            <a:off x="44391" y="4528892"/>
            <a:ext cx="4786418" cy="1907814"/>
          </a:xfrm>
          <a:prstGeom prst="rect">
            <a:avLst/>
          </a:prstGeom>
        </p:spPr>
      </p:pic>
      <p:pic>
        <p:nvPicPr>
          <p:cNvPr id="20" name="Picture 19" descr="A white background with black text&#10;&#10;Description automatically generated">
            <a:extLst>
              <a:ext uri="{FF2B5EF4-FFF2-40B4-BE49-F238E27FC236}">
                <a16:creationId xmlns:a16="http://schemas.microsoft.com/office/drawing/2014/main" id="{DE5AF1B7-1A3F-99DC-FEE9-9989332FB6AA}"/>
              </a:ext>
            </a:extLst>
          </p:cNvPr>
          <p:cNvPicPr>
            <a:picLocks noChangeAspect="1"/>
          </p:cNvPicPr>
          <p:nvPr/>
        </p:nvPicPr>
        <p:blipFill>
          <a:blip r:embed="rId4"/>
          <a:stretch>
            <a:fillRect/>
          </a:stretch>
        </p:blipFill>
        <p:spPr>
          <a:xfrm>
            <a:off x="4941193" y="325018"/>
            <a:ext cx="4202807" cy="2315624"/>
          </a:xfrm>
          <a:prstGeom prst="rect">
            <a:avLst/>
          </a:prstGeom>
        </p:spPr>
      </p:pic>
      <p:pic>
        <p:nvPicPr>
          <p:cNvPr id="5" name="Picture 4" descr="A white background with black text&#10;&#10;Description automatically generated">
            <a:extLst>
              <a:ext uri="{FF2B5EF4-FFF2-40B4-BE49-F238E27FC236}">
                <a16:creationId xmlns:a16="http://schemas.microsoft.com/office/drawing/2014/main" id="{0AAD0AB2-A5C5-8E2F-D243-5A43A9AAE21C}"/>
              </a:ext>
            </a:extLst>
          </p:cNvPr>
          <p:cNvPicPr>
            <a:picLocks noChangeAspect="1"/>
          </p:cNvPicPr>
          <p:nvPr/>
        </p:nvPicPr>
        <p:blipFill>
          <a:blip r:embed="rId5"/>
          <a:stretch>
            <a:fillRect/>
          </a:stretch>
        </p:blipFill>
        <p:spPr>
          <a:xfrm>
            <a:off x="4679124" y="2528489"/>
            <a:ext cx="5037653" cy="2119864"/>
          </a:xfrm>
          <a:prstGeom prst="rect">
            <a:avLst/>
          </a:prstGeom>
        </p:spPr>
      </p:pic>
      <p:pic>
        <p:nvPicPr>
          <p:cNvPr id="4" name="Picture 3">
            <a:extLst>
              <a:ext uri="{FF2B5EF4-FFF2-40B4-BE49-F238E27FC236}">
                <a16:creationId xmlns:a16="http://schemas.microsoft.com/office/drawing/2014/main" id="{DB02F858-98F1-94EF-8348-D945EA5395F3}"/>
              </a:ext>
            </a:extLst>
          </p:cNvPr>
          <p:cNvPicPr>
            <a:picLocks noChangeAspect="1"/>
          </p:cNvPicPr>
          <p:nvPr/>
        </p:nvPicPr>
        <p:blipFill>
          <a:blip r:embed="rId6"/>
          <a:stretch>
            <a:fillRect/>
          </a:stretch>
        </p:blipFill>
        <p:spPr>
          <a:xfrm>
            <a:off x="0" y="177905"/>
            <a:ext cx="4393920" cy="1719906"/>
          </a:xfrm>
          <a:prstGeom prst="rect">
            <a:avLst/>
          </a:prstGeom>
        </p:spPr>
      </p:pic>
      <p:pic>
        <p:nvPicPr>
          <p:cNvPr id="7" name="Picture 6">
            <a:extLst>
              <a:ext uri="{FF2B5EF4-FFF2-40B4-BE49-F238E27FC236}">
                <a16:creationId xmlns:a16="http://schemas.microsoft.com/office/drawing/2014/main" id="{51769C37-8B70-66E2-EF11-FCF38D97F302}"/>
              </a:ext>
            </a:extLst>
          </p:cNvPr>
          <p:cNvPicPr>
            <a:picLocks noChangeAspect="1"/>
          </p:cNvPicPr>
          <p:nvPr/>
        </p:nvPicPr>
        <p:blipFill rotWithShape="1">
          <a:blip r:embed="rId7"/>
          <a:srcRect l="5516" b="52954"/>
          <a:stretch/>
        </p:blipFill>
        <p:spPr>
          <a:xfrm>
            <a:off x="4679124" y="4648353"/>
            <a:ext cx="5511049" cy="2119865"/>
          </a:xfrm>
          <a:prstGeom prst="rect">
            <a:avLst/>
          </a:prstGeom>
        </p:spPr>
      </p:pic>
    </p:spTree>
    <p:extLst>
      <p:ext uri="{BB962C8B-B14F-4D97-AF65-F5344CB8AC3E}">
        <p14:creationId xmlns:p14="http://schemas.microsoft.com/office/powerpoint/2010/main" val="1724152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FC0B29-0928-48D6-B333-034D6D8464E1}"/>
              </a:ext>
            </a:extLst>
          </p:cNvPr>
          <p:cNvPicPr>
            <a:picLocks noChangeAspect="1"/>
          </p:cNvPicPr>
          <p:nvPr/>
        </p:nvPicPr>
        <p:blipFill>
          <a:blip r:embed="rId2"/>
          <a:stretch>
            <a:fillRect/>
          </a:stretch>
        </p:blipFill>
        <p:spPr>
          <a:xfrm>
            <a:off x="195354" y="190745"/>
            <a:ext cx="4483770" cy="1219182"/>
          </a:xfrm>
          <a:prstGeom prst="rect">
            <a:avLst/>
          </a:prstGeom>
        </p:spPr>
      </p:pic>
      <p:pic>
        <p:nvPicPr>
          <p:cNvPr id="12" name="Picture 11">
            <a:extLst>
              <a:ext uri="{FF2B5EF4-FFF2-40B4-BE49-F238E27FC236}">
                <a16:creationId xmlns:a16="http://schemas.microsoft.com/office/drawing/2014/main" id="{BD66E77E-DC02-A13F-F84D-8A881D40A0F8}"/>
              </a:ext>
            </a:extLst>
          </p:cNvPr>
          <p:cNvPicPr>
            <a:picLocks noChangeAspect="1"/>
          </p:cNvPicPr>
          <p:nvPr/>
        </p:nvPicPr>
        <p:blipFill>
          <a:blip r:embed="rId3"/>
          <a:stretch>
            <a:fillRect/>
          </a:stretch>
        </p:blipFill>
        <p:spPr>
          <a:xfrm>
            <a:off x="0" y="1336601"/>
            <a:ext cx="5762445" cy="2135253"/>
          </a:xfrm>
          <a:prstGeom prst="rect">
            <a:avLst/>
          </a:prstGeom>
        </p:spPr>
      </p:pic>
      <p:pic>
        <p:nvPicPr>
          <p:cNvPr id="4" name="Picture 3">
            <a:extLst>
              <a:ext uri="{FF2B5EF4-FFF2-40B4-BE49-F238E27FC236}">
                <a16:creationId xmlns:a16="http://schemas.microsoft.com/office/drawing/2014/main" id="{1D5DAA2D-39A7-A57F-9C28-0292A2B721AC}"/>
              </a:ext>
            </a:extLst>
          </p:cNvPr>
          <p:cNvPicPr>
            <a:picLocks noChangeAspect="1"/>
          </p:cNvPicPr>
          <p:nvPr/>
        </p:nvPicPr>
        <p:blipFill>
          <a:blip r:embed="rId4"/>
          <a:stretch>
            <a:fillRect/>
          </a:stretch>
        </p:blipFill>
        <p:spPr>
          <a:xfrm>
            <a:off x="-172528" y="3623097"/>
            <a:ext cx="6106782" cy="1989225"/>
          </a:xfrm>
          <a:prstGeom prst="rect">
            <a:avLst/>
          </a:prstGeom>
        </p:spPr>
      </p:pic>
    </p:spTree>
    <p:extLst>
      <p:ext uri="{BB962C8B-B14F-4D97-AF65-F5344CB8AC3E}">
        <p14:creationId xmlns:p14="http://schemas.microsoft.com/office/powerpoint/2010/main" val="70306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7CDA-8109-5042-86C5-C29A947A6D56}"/>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C95634D3-ACD0-5586-86A9-E18A2BA00E83}"/>
              </a:ext>
            </a:extLst>
          </p:cNvPr>
          <p:cNvPicPr>
            <a:picLocks noChangeAspect="1"/>
          </p:cNvPicPr>
          <p:nvPr/>
        </p:nvPicPr>
        <p:blipFill>
          <a:blip r:embed="rId2"/>
          <a:stretch>
            <a:fillRect/>
          </a:stretch>
        </p:blipFill>
        <p:spPr>
          <a:xfrm>
            <a:off x="0" y="-1"/>
            <a:ext cx="5629370" cy="6124755"/>
          </a:xfrm>
          <a:prstGeom prst="rect">
            <a:avLst/>
          </a:prstGeom>
        </p:spPr>
      </p:pic>
      <p:pic>
        <p:nvPicPr>
          <p:cNvPr id="7" name="Picture 6">
            <a:extLst>
              <a:ext uri="{FF2B5EF4-FFF2-40B4-BE49-F238E27FC236}">
                <a16:creationId xmlns:a16="http://schemas.microsoft.com/office/drawing/2014/main" id="{19E38017-AEFE-0718-04E7-26DDB7742ACD}"/>
              </a:ext>
            </a:extLst>
          </p:cNvPr>
          <p:cNvPicPr>
            <a:picLocks noChangeAspect="1"/>
          </p:cNvPicPr>
          <p:nvPr/>
        </p:nvPicPr>
        <p:blipFill>
          <a:blip r:embed="rId3"/>
          <a:stretch>
            <a:fillRect/>
          </a:stretch>
        </p:blipFill>
        <p:spPr>
          <a:xfrm>
            <a:off x="5628797" y="47444"/>
            <a:ext cx="6563204" cy="2603827"/>
          </a:xfrm>
          <a:prstGeom prst="rect">
            <a:avLst/>
          </a:prstGeom>
        </p:spPr>
      </p:pic>
      <p:pic>
        <p:nvPicPr>
          <p:cNvPr id="10" name="Picture 9">
            <a:extLst>
              <a:ext uri="{FF2B5EF4-FFF2-40B4-BE49-F238E27FC236}">
                <a16:creationId xmlns:a16="http://schemas.microsoft.com/office/drawing/2014/main" id="{7FCE431D-A2CE-8A73-EDED-939D20F72FC0}"/>
              </a:ext>
            </a:extLst>
          </p:cNvPr>
          <p:cNvPicPr>
            <a:picLocks noChangeAspect="1"/>
          </p:cNvPicPr>
          <p:nvPr/>
        </p:nvPicPr>
        <p:blipFill>
          <a:blip r:embed="rId4"/>
          <a:stretch>
            <a:fillRect/>
          </a:stretch>
        </p:blipFill>
        <p:spPr>
          <a:xfrm>
            <a:off x="5628796" y="2651270"/>
            <a:ext cx="6563204" cy="1931513"/>
          </a:xfrm>
          <a:prstGeom prst="rect">
            <a:avLst/>
          </a:prstGeom>
        </p:spPr>
      </p:pic>
    </p:spTree>
    <p:extLst>
      <p:ext uri="{BB962C8B-B14F-4D97-AF65-F5344CB8AC3E}">
        <p14:creationId xmlns:p14="http://schemas.microsoft.com/office/powerpoint/2010/main" val="2617146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5106838" y="1"/>
            <a:ext cx="7085162" cy="6858000"/>
          </a:xfrm>
        </p:spPr>
        <p:txBody>
          <a:bodyPr>
            <a:noAutofit/>
          </a:bodyPr>
          <a:lstStyle/>
          <a:p>
            <a:r>
              <a:rPr lang="en-US" sz="2400" dirty="0"/>
              <a:t>Psalm 119: 9 How can a young man keep his way pure? By keeping it according to Your word… 11 Your word I have treasured in my heart,</a:t>
            </a:r>
            <a:br>
              <a:rPr lang="en-US" sz="2400" dirty="0"/>
            </a:br>
            <a:r>
              <a:rPr lang="en-US" sz="2400" dirty="0"/>
              <a:t>that I may not sin against You.</a:t>
            </a:r>
            <a:br>
              <a:rPr lang="en-US" sz="2400" dirty="0"/>
            </a:br>
            <a:br>
              <a:rPr lang="en-US" sz="2400" dirty="0"/>
            </a:br>
            <a:r>
              <a:rPr lang="en-US" sz="2400" dirty="0"/>
              <a:t>2 Timothy 3:16 All Scripture is God-breathed and profitable for teaching, for reproof, for correction, for training in righteousness, 17 so that the man of God may be equipped, having been thoroughly equipped for every good work.</a:t>
            </a:r>
            <a:br>
              <a:rPr lang="en-US" sz="2400" dirty="0"/>
            </a:br>
            <a:br>
              <a:rPr lang="en-US" sz="2400" dirty="0"/>
            </a:br>
            <a:r>
              <a:rPr lang="en-US" sz="2400" dirty="0"/>
              <a:t>Psalm 1: How blessed is the man who does not walk in the counsel of the wicked, nor stand in the way of sinners, nor sit in the seat of scoffers! 2 But his delight is in the law of Yahweh, and in His law he meditates day and night. 3 And he will be like a tree firmly planted by streams</a:t>
            </a:r>
            <a:br>
              <a:rPr lang="en-US" sz="2400" dirty="0"/>
            </a:br>
            <a:r>
              <a:rPr lang="en-US" sz="2400" dirty="0"/>
              <a:t>of water, which yields its fruit in its season and its leaf does not wither; and in whatever he does, he prospers.</a:t>
            </a:r>
          </a:p>
        </p:txBody>
      </p:sp>
      <p:pic>
        <p:nvPicPr>
          <p:cNvPr id="4" name="Picture 3">
            <a:extLst>
              <a:ext uri="{FF2B5EF4-FFF2-40B4-BE49-F238E27FC236}">
                <a16:creationId xmlns:a16="http://schemas.microsoft.com/office/drawing/2014/main" id="{FC7104E9-BC4B-326C-704B-728636FD2525}"/>
              </a:ext>
            </a:extLst>
          </p:cNvPr>
          <p:cNvPicPr>
            <a:picLocks noChangeAspect="1"/>
          </p:cNvPicPr>
          <p:nvPr/>
        </p:nvPicPr>
        <p:blipFill>
          <a:blip r:embed="rId2"/>
          <a:stretch>
            <a:fillRect/>
          </a:stretch>
        </p:blipFill>
        <p:spPr>
          <a:xfrm>
            <a:off x="0" y="0"/>
            <a:ext cx="5154962" cy="6055743"/>
          </a:xfrm>
          <a:prstGeom prst="rect">
            <a:avLst/>
          </a:prstGeom>
        </p:spPr>
      </p:pic>
    </p:spTree>
    <p:extLst>
      <p:ext uri="{BB962C8B-B14F-4D97-AF65-F5344CB8AC3E}">
        <p14:creationId xmlns:p14="http://schemas.microsoft.com/office/powerpoint/2010/main" val="2482030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4827733" y="0"/>
            <a:ext cx="7364268" cy="6858000"/>
          </a:xfrm>
        </p:spPr>
        <p:txBody>
          <a:bodyPr>
            <a:noAutofit/>
          </a:bodyPr>
          <a:lstStyle/>
          <a:p>
            <a:r>
              <a:rPr lang="en-US" sz="2200" dirty="0"/>
              <a:t>Joshua 1:8 This book of the law shall not depart from your mouth, but you shall meditate on it day and night, so that you may be careful to do according to all that is written in it; for then you will make your way successful, and then you will be prosperous.</a:t>
            </a:r>
            <a:br>
              <a:rPr lang="en-US" sz="2200" dirty="0"/>
            </a:br>
            <a:br>
              <a:rPr lang="en-US" sz="2200" dirty="0"/>
            </a:br>
            <a:r>
              <a:rPr lang="en-US" sz="2200" dirty="0"/>
              <a:t>Psalm 119:18 Open my eyes, that I may behold wonderful things from Your law.</a:t>
            </a:r>
            <a:br>
              <a:rPr lang="en-US" sz="2200" dirty="0"/>
            </a:br>
            <a:br>
              <a:rPr lang="en-US" sz="2200" dirty="0"/>
            </a:br>
            <a:r>
              <a:rPr lang="en-US" sz="2200" dirty="0"/>
              <a:t>Psalm 119:93 I will never forget Your precepts, for by them You have revived me.</a:t>
            </a:r>
            <a:br>
              <a:rPr lang="en-US" sz="2200" dirty="0"/>
            </a:br>
            <a:br>
              <a:rPr lang="en-US" sz="2200" dirty="0"/>
            </a:br>
            <a:r>
              <a:rPr lang="en-US" sz="2200" dirty="0"/>
              <a:t>Psalm 19:7 The law of Yahweh is perfect, restoring the soul; The testimony of Yahweh is sure, making wise the simple. 8 The precepts of Yahweh are right, rejoicing the heart; The commandment of Yahweh is pure, enlightening the eyes.</a:t>
            </a:r>
            <a:br>
              <a:rPr lang="en-US" sz="2200" dirty="0"/>
            </a:br>
            <a:br>
              <a:rPr lang="en-US" sz="2200" dirty="0"/>
            </a:br>
            <a:r>
              <a:rPr lang="en-US" sz="2200" dirty="0"/>
              <a:t>Matthew 4:4 But He answered and said, “It is written, ‘Man </a:t>
            </a:r>
            <a:br>
              <a:rPr lang="en-US" sz="2200" dirty="0"/>
            </a:br>
            <a:r>
              <a:rPr lang="en-US" sz="2200" dirty="0"/>
              <a:t>shall not live on bread alone, but on every word that proceeds out of the mouth of God.’”</a:t>
            </a:r>
            <a:br>
              <a:rPr lang="en-US" sz="2200" dirty="0"/>
            </a:br>
            <a:br>
              <a:rPr lang="en-US" sz="1800" dirty="0"/>
            </a:br>
            <a:endParaRPr lang="en-US" sz="1800" dirty="0"/>
          </a:p>
        </p:txBody>
      </p:sp>
      <p:pic>
        <p:nvPicPr>
          <p:cNvPr id="5" name="Picture 4">
            <a:extLst>
              <a:ext uri="{FF2B5EF4-FFF2-40B4-BE49-F238E27FC236}">
                <a16:creationId xmlns:a16="http://schemas.microsoft.com/office/drawing/2014/main" id="{CED92305-6B8C-F248-1D37-E23E8B74FD7D}"/>
              </a:ext>
            </a:extLst>
          </p:cNvPr>
          <p:cNvPicPr>
            <a:picLocks noChangeAspect="1"/>
          </p:cNvPicPr>
          <p:nvPr/>
        </p:nvPicPr>
        <p:blipFill>
          <a:blip r:embed="rId2"/>
          <a:stretch>
            <a:fillRect/>
          </a:stretch>
        </p:blipFill>
        <p:spPr>
          <a:xfrm>
            <a:off x="0" y="0"/>
            <a:ext cx="4827733" cy="6858000"/>
          </a:xfrm>
          <a:prstGeom prst="rect">
            <a:avLst/>
          </a:prstGeom>
        </p:spPr>
      </p:pic>
    </p:spTree>
    <p:extLst>
      <p:ext uri="{BB962C8B-B14F-4D97-AF65-F5344CB8AC3E}">
        <p14:creationId xmlns:p14="http://schemas.microsoft.com/office/powerpoint/2010/main" val="134760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4899804" y="0"/>
            <a:ext cx="7039154" cy="6858000"/>
          </a:xfrm>
        </p:spPr>
        <p:txBody>
          <a:bodyPr>
            <a:noAutofit/>
          </a:bodyPr>
          <a:lstStyle/>
          <a:p>
            <a:r>
              <a:rPr lang="en-US" sz="2200" dirty="0"/>
              <a:t>Colossians 3:16 Let the word of Christ dwell in you richly, with all wisdom teaching and admonishing one another with psalms and hymns and spiritual songs, singing with gratefulness in your hearts to God.</a:t>
            </a:r>
            <a:br>
              <a:rPr lang="en-US" sz="2200" dirty="0"/>
            </a:br>
            <a:br>
              <a:rPr lang="en-US" sz="2200" dirty="0"/>
            </a:br>
            <a:r>
              <a:rPr lang="en-US" sz="2200" dirty="0"/>
              <a:t>Deuteronomy 6:6 These words, which I am commanding you today, shall be on your heart. 7 You shall teach them diligently to your sons and shall speak of them when you sit in your house and when you walk by the way and when you lie down and when you rise up.</a:t>
            </a:r>
            <a:br>
              <a:rPr lang="en-US" sz="2200" dirty="0"/>
            </a:br>
            <a:br>
              <a:rPr lang="en-US" sz="2200" dirty="0"/>
            </a:br>
            <a:r>
              <a:rPr lang="en-US" sz="2200" dirty="0"/>
              <a:t>Hebrews 4:12 For the word of God is living and active and sharper than any two-edged sword, and piercing as far as the division of soul and spirit, of both joints and marrow, and able to judge the thoughts and intentions of the heart.</a:t>
            </a:r>
            <a:br>
              <a:rPr lang="en-US" sz="2200" dirty="0"/>
            </a:br>
            <a:br>
              <a:rPr lang="en-US" sz="2200" dirty="0"/>
            </a:br>
            <a:r>
              <a:rPr lang="en-US" sz="2200" dirty="0"/>
              <a:t>John 8:31 So Jesus was saying to those Jews who had believed Him, “If you abide in My word, then you are truly My disciples; 32 and you will know the truth, and the truth will make you free.”</a:t>
            </a:r>
          </a:p>
        </p:txBody>
      </p:sp>
      <p:pic>
        <p:nvPicPr>
          <p:cNvPr id="4" name="Picture 3">
            <a:extLst>
              <a:ext uri="{FF2B5EF4-FFF2-40B4-BE49-F238E27FC236}">
                <a16:creationId xmlns:a16="http://schemas.microsoft.com/office/drawing/2014/main" id="{EF62FC24-B870-6178-212B-9B867CA31D76}"/>
              </a:ext>
            </a:extLst>
          </p:cNvPr>
          <p:cNvPicPr>
            <a:picLocks noChangeAspect="1"/>
          </p:cNvPicPr>
          <p:nvPr/>
        </p:nvPicPr>
        <p:blipFill>
          <a:blip r:embed="rId2"/>
          <a:stretch>
            <a:fillRect/>
          </a:stretch>
        </p:blipFill>
        <p:spPr>
          <a:xfrm>
            <a:off x="0" y="0"/>
            <a:ext cx="4648200" cy="6677025"/>
          </a:xfrm>
          <a:prstGeom prst="rect">
            <a:avLst/>
          </a:prstGeom>
        </p:spPr>
      </p:pic>
    </p:spTree>
    <p:extLst>
      <p:ext uri="{BB962C8B-B14F-4D97-AF65-F5344CB8AC3E}">
        <p14:creationId xmlns:p14="http://schemas.microsoft.com/office/powerpoint/2010/main" val="2284470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4899804" y="0"/>
            <a:ext cx="7039154" cy="6858000"/>
          </a:xfrm>
        </p:spPr>
        <p:txBody>
          <a:bodyPr>
            <a:noAutofit/>
          </a:bodyPr>
          <a:lstStyle/>
          <a:p>
            <a:r>
              <a:rPr lang="en-US" sz="2800" dirty="0"/>
              <a:t>James 1:22 But become doers of the word, and not merely hearers who delude themselves. 23 For if anyone is a hearer of the word and not a doer, he is like a man who looks at his natural face in a mirror; 24 for once he looked at himself and has gone away, he immediately forgot what kind of person he was. 25 But one who looks intently at the perfect law, the law of freedom, and abides by it, not having become a forgetful hearer but a doer of the work, this man will be blessed in what he does.</a:t>
            </a:r>
            <a:br>
              <a:rPr lang="en-US" sz="2800" dirty="0"/>
            </a:br>
            <a:br>
              <a:rPr lang="en-US" sz="2800" dirty="0"/>
            </a:br>
            <a:r>
              <a:rPr lang="en-US" sz="2800" dirty="0"/>
              <a:t>Psalm 119: 9 How can a young man keep his way pure? By keeping it according to Your word… 11 Your word I have treasured in my heart, that I may not sin against You.</a:t>
            </a:r>
          </a:p>
        </p:txBody>
      </p:sp>
      <p:pic>
        <p:nvPicPr>
          <p:cNvPr id="5" name="Picture 4">
            <a:extLst>
              <a:ext uri="{FF2B5EF4-FFF2-40B4-BE49-F238E27FC236}">
                <a16:creationId xmlns:a16="http://schemas.microsoft.com/office/drawing/2014/main" id="{612A59E1-9E98-8716-601B-C241AF4F9975}"/>
              </a:ext>
            </a:extLst>
          </p:cNvPr>
          <p:cNvPicPr>
            <a:picLocks noChangeAspect="1"/>
          </p:cNvPicPr>
          <p:nvPr/>
        </p:nvPicPr>
        <p:blipFill>
          <a:blip r:embed="rId2"/>
          <a:stretch>
            <a:fillRect/>
          </a:stretch>
        </p:blipFill>
        <p:spPr>
          <a:xfrm>
            <a:off x="0" y="0"/>
            <a:ext cx="4810125" cy="6467475"/>
          </a:xfrm>
          <a:prstGeom prst="rect">
            <a:avLst/>
          </a:prstGeom>
        </p:spPr>
      </p:pic>
    </p:spTree>
    <p:extLst>
      <p:ext uri="{BB962C8B-B14F-4D97-AF65-F5344CB8AC3E}">
        <p14:creationId xmlns:p14="http://schemas.microsoft.com/office/powerpoint/2010/main" val="904011122"/>
      </p:ext>
    </p:extLst>
  </p:cSld>
  <p:clrMapOvr>
    <a:masterClrMapping/>
  </p:clrMapOvr>
</p:sld>
</file>

<file path=ppt/theme/theme1.xml><?xml version="1.0" encoding="utf-8"?>
<a:theme xmlns:a="http://schemas.openxmlformats.org/drawingml/2006/main" name="MadridVTI">
  <a:themeElements>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fontScheme name="Madrid">
      <a:majorFont>
        <a:latin typeface="Seaford Display"/>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ridVTI" id="{5F675924-ADDD-6B4C-A2D4-69150D1F0C16}" vid="{BEA84270-19BD-7342-8ABF-EFF1668AF117}"/>
    </a:ext>
  </a:extLst>
</a:theme>
</file>

<file path=docProps/app.xml><?xml version="1.0" encoding="utf-8"?>
<Properties xmlns="http://schemas.openxmlformats.org/officeDocument/2006/extended-properties" xmlns:vt="http://schemas.openxmlformats.org/officeDocument/2006/docPropsVTypes">
  <TotalTime>437</TotalTime>
  <Words>768</Words>
  <Application>Microsoft Office PowerPoint</Application>
  <PresentationFormat>Widescreen</PresentationFormat>
  <Paragraphs>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Seaford Display</vt:lpstr>
      <vt:lpstr>System Font Regular</vt:lpstr>
      <vt:lpstr>Tenorite</vt:lpstr>
      <vt:lpstr>MadridVTI</vt:lpstr>
      <vt:lpstr>PowerPoint Presentation</vt:lpstr>
      <vt:lpstr>Colossians 3:16 Let the word of Christ dwell in you richly, with all wisdom teaching and admonishing one another with psalms and hymns and spiritual songs, singing with gratefulness in your hearts to God. Reformation Hymn https://www.youtube.com/watch?v=SiDw12zR814</vt:lpstr>
      <vt:lpstr>PowerPoint Presentation</vt:lpstr>
      <vt:lpstr>PowerPoint Presentation</vt:lpstr>
      <vt:lpstr>PowerPoint Presentation</vt:lpstr>
      <vt:lpstr>Psalm 119: 9 How can a young man keep his way pure? By keeping it according to Your word… 11 Your word I have treasured in my heart, that I may not sin against You.  2 Timothy 3:16 All Scripture is God-breathed and profitable for teaching, for reproof, for correction, for training in righteousness, 17 so that the man of God may be equipped, having been thoroughly equipped for every good work.  Psalm 1: How blessed is the man who does not walk in the counsel of the wicked, nor stand in the way of sinners, nor sit in the seat of scoffers! 2 But his delight is in the law of Yahweh, and in His law he meditates day and night. 3 And he will be like a tree firmly planted by streams of water, which yields its fruit in its season and its leaf does not wither; and in whatever he does, he prospers.</vt:lpstr>
      <vt:lpstr>Joshua 1:8 This book of the law shall not depart from your mouth, but you shall meditate on it day and night, so that you may be careful to do according to all that is written in it; for then you will make your way successful, and then you will be prosperous.  Psalm 119:18 Open my eyes, that I may behold wonderful things from Your law.  Psalm 119:93 I will never forget Your precepts, for by them You have revived me.  Psalm 19:7 The law of Yahweh is perfect, restoring the soul; The testimony of Yahweh is sure, making wise the simple. 8 The precepts of Yahweh are right, rejoicing the heart; The commandment of Yahweh is pure, enlightening the eyes.  Matthew 4:4 But He answered and said, “It is written, ‘Man  shall not live on bread alone, but on every word that proceeds out of the mouth of God.’”  </vt:lpstr>
      <vt:lpstr>Colossians 3:16 Let the word of Christ dwell in you richly, with all wisdom teaching and admonishing one another with psalms and hymns and spiritual songs, singing with gratefulness in your hearts to God.  Deuteronomy 6:6 These words, which I am commanding you today, shall be on your heart. 7 You shall teach them diligently to your sons and shall speak of them when you sit in your house and when you walk by the way and when you lie down and when you rise up.  Hebrews 4:12 For the word of God is living and active and sharper than any two-edged sword, and piercing as far as the division of soul and spirit, of both joints and marrow, and able to judge the thoughts and intentions of the heart.  John 8:31 So Jesus was saying to those Jews who had believed Him, “If you abide in My word, then you are truly My disciples; 32 and you will know the truth, and the truth will make you free.”</vt:lpstr>
      <vt:lpstr>James 1:22 But become doers of the word, and not merely hearers who delude themselves. 23 For if anyone is a hearer of the word and not a doer, he is like a man who looks at his natural face in a mirror; 24 for once he looked at himself and has gone away, he immediately forgot what kind of person he was. 25 But one who looks intently at the perfect law, the law of freedom, and abides by it, not having become a forgetful hearer but a doer of the work, this man will be blessed in what he does.  Psalm 119: 9 How can a young man keep his way pure? By keeping it according to Your word… 11 Your word I have treasured in my heart, that I may not sin against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Gonzales, Bruce A</dc:creator>
  <cp:lastModifiedBy>Gonzales, Bruce A</cp:lastModifiedBy>
  <cp:revision>15</cp:revision>
  <dcterms:created xsi:type="dcterms:W3CDTF">2023-08-17T21:54:16Z</dcterms:created>
  <dcterms:modified xsi:type="dcterms:W3CDTF">2023-11-02T15:21:33Z</dcterms:modified>
</cp:coreProperties>
</file>