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65" r:id="rId2"/>
    <p:sldId id="267" r:id="rId3"/>
    <p:sldId id="273" r:id="rId4"/>
    <p:sldId id="258" r:id="rId5"/>
    <p:sldId id="274" r:id="rId6"/>
    <p:sldId id="259" r:id="rId7"/>
    <p:sldId id="260" r:id="rId8"/>
    <p:sldId id="276" r:id="rId9"/>
    <p:sldId id="261" r:id="rId10"/>
    <p:sldId id="270" r:id="rId11"/>
    <p:sldId id="271" r:id="rId12"/>
    <p:sldId id="278" r:id="rId13"/>
    <p:sldId id="279" r:id="rId14"/>
    <p:sldId id="280"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0" d="100"/>
          <a:sy n="80" d="100"/>
        </p:scale>
        <p:origin x="7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t>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t>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t>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t>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2/1/2024</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t>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t>2/1/2024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t>2/1/2024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2/1/2024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A16AA21-1863-4931-97CB-99D0A168701B}" type="datetimeFigureOut">
              <a:rPr lang="en-US" dirty="0"/>
              <a:t>2/1/2024</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72C379-9A7C-4C87-A116-CBE9F58B04C5}" type="datetimeFigureOut">
              <a:rPr lang="en-US" dirty="0"/>
              <a:t>2/1/2024</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2/1/2024</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ww.youtube.com/watch?v=Ty8tw7ydxB4"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12.png"/><Relationship Id="rId5" Type="http://schemas.microsoft.com/office/2007/relationships/hdphoto" Target="../media/hdphoto1.wdp"/><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3581C-C4F4-79C7-E2CC-866464167D45}"/>
              </a:ext>
            </a:extLst>
          </p:cNvPr>
          <p:cNvSpPr>
            <a:spLocks noGrp="1"/>
          </p:cNvSpPr>
          <p:nvPr>
            <p:ph type="title"/>
          </p:nvPr>
        </p:nvSpPr>
        <p:spPr>
          <a:xfrm>
            <a:off x="1" y="0"/>
            <a:ext cx="4126726" cy="685800"/>
          </a:xfrm>
        </p:spPr>
        <p:txBody>
          <a:bodyPr>
            <a:normAutofit fontScale="90000"/>
          </a:bodyPr>
          <a:lstStyle/>
          <a:p>
            <a:r>
              <a:rPr lang="en-US" dirty="0"/>
              <a:t>WORSHIP IN SONG</a:t>
            </a:r>
          </a:p>
        </p:txBody>
      </p:sp>
      <p:sp>
        <p:nvSpPr>
          <p:cNvPr id="3" name="Content Placeholder 2">
            <a:extLst>
              <a:ext uri="{FF2B5EF4-FFF2-40B4-BE49-F238E27FC236}">
                <a16:creationId xmlns:a16="http://schemas.microsoft.com/office/drawing/2014/main" id="{E46E237F-8713-F0BD-28AF-1E1C816CB802}"/>
              </a:ext>
            </a:extLst>
          </p:cNvPr>
          <p:cNvSpPr>
            <a:spLocks noGrp="1"/>
          </p:cNvSpPr>
          <p:nvPr>
            <p:ph idx="1"/>
          </p:nvPr>
        </p:nvSpPr>
        <p:spPr>
          <a:xfrm>
            <a:off x="0" y="596348"/>
            <a:ext cx="12192000" cy="6261652"/>
          </a:xfrm>
        </p:spPr>
        <p:txBody>
          <a:bodyPr>
            <a:normAutofit fontScale="92500" lnSpcReduction="10000"/>
          </a:bodyPr>
          <a:lstStyle/>
          <a:p>
            <a:r>
              <a:rPr lang="en-US" sz="4000" dirty="0"/>
              <a:t>My Hope is Built on Nothing Less</a:t>
            </a:r>
            <a:br>
              <a:rPr lang="en-US" sz="4000" dirty="0"/>
            </a:br>
            <a:r>
              <a:rPr lang="en-US" sz="4000" dirty="0">
                <a:hlinkClick r:id="rId2"/>
              </a:rPr>
              <a:t>https://www.youtube.com/watch?v=Ty8tw7ydxB4</a:t>
            </a:r>
            <a:br>
              <a:rPr lang="en-US" sz="4000" dirty="0"/>
            </a:br>
            <a:r>
              <a:rPr lang="en-US" sz="4000" b="1" dirty="0"/>
              <a:t>John 4:24 </a:t>
            </a:r>
            <a:r>
              <a:rPr lang="en-US" sz="4000" dirty="0"/>
              <a:t>God is spirit, and those who worship Him must worship in spirit and truth.”</a:t>
            </a:r>
          </a:p>
          <a:p>
            <a:r>
              <a:rPr lang="en-US" sz="4000" b="1" dirty="0"/>
              <a:t>Colossians 3:16</a:t>
            </a:r>
            <a:r>
              <a:rPr lang="en-US" sz="4000" dirty="0"/>
              <a:t> Let the word of Christ dwell in you richly, with all wisdom teaching and admonishing one another with psalms and hymns and spiritual songs, singing with gratefulness in your hearts to God.</a:t>
            </a:r>
          </a:p>
          <a:p>
            <a:r>
              <a:rPr lang="en-US" sz="4000" b="1" dirty="0"/>
              <a:t>Ephesians 5:19 </a:t>
            </a:r>
            <a:r>
              <a:rPr lang="en-US" sz="4000" dirty="0"/>
              <a:t>[speak] to one another in psalms and hymns and spiritual songs, singing and making melody with your heart to the Lord; 20 always giving thanks for all things in the name of our Lord Jesus Christ to God, even the Father.</a:t>
            </a:r>
          </a:p>
        </p:txBody>
      </p:sp>
    </p:spTree>
    <p:extLst>
      <p:ext uri="{BB962C8B-B14F-4D97-AF65-F5344CB8AC3E}">
        <p14:creationId xmlns:p14="http://schemas.microsoft.com/office/powerpoint/2010/main" val="15777570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B062404-C6C6-26B0-48B6-3B2745E47CEA}"/>
              </a:ext>
            </a:extLst>
          </p:cNvPr>
          <p:cNvSpPr txBox="1"/>
          <p:nvPr/>
        </p:nvSpPr>
        <p:spPr>
          <a:xfrm>
            <a:off x="4494910" y="-1"/>
            <a:ext cx="7697089" cy="7263527"/>
          </a:xfrm>
          <a:prstGeom prst="rect">
            <a:avLst/>
          </a:prstGeom>
          <a:noFill/>
        </p:spPr>
        <p:txBody>
          <a:bodyPr wrap="square">
            <a:spAutoFit/>
          </a:bodyPr>
          <a:lstStyle/>
          <a:p>
            <a:r>
              <a:rPr lang="en-US" sz="1600" dirty="0"/>
              <a:t>1 John 4:4 You are from God, little children, and have overcome them; because greater is He who is in you than he who is in the world.</a:t>
            </a:r>
          </a:p>
          <a:p>
            <a:endParaRPr lang="en-US" sz="1600" dirty="0"/>
          </a:p>
          <a:p>
            <a:r>
              <a:rPr lang="en-US" sz="1600" dirty="0"/>
              <a:t>2 Timothy 1:7 For God has not given us a spirit of timidity, but of power and love and self-discipline.</a:t>
            </a:r>
          </a:p>
          <a:p>
            <a:endParaRPr lang="en-US" sz="1600" dirty="0"/>
          </a:p>
          <a:p>
            <a:r>
              <a:rPr lang="en-US" sz="1600" dirty="0"/>
              <a:t>2 Peter 1:3 seeing that His divine power has granted to us everything pertaining to life and godliness, through the full knowledge of Him who called us by His own glory and excellence.</a:t>
            </a:r>
          </a:p>
          <a:p>
            <a:endParaRPr lang="en-US" sz="1600" dirty="0"/>
          </a:p>
          <a:p>
            <a:r>
              <a:rPr lang="en-US" sz="1600" dirty="0"/>
              <a:t>Romans 15:4 For whatever was written in earlier times was written for our instruction, so that through the perseverance and the encouragement of the Scriptures we might have hope.</a:t>
            </a:r>
          </a:p>
          <a:p>
            <a:endParaRPr lang="en-US" sz="1600" dirty="0"/>
          </a:p>
          <a:p>
            <a:r>
              <a:rPr lang="en-US" sz="1600" dirty="0"/>
              <a:t>Deuteronomy 26:16 “This day Yahweh your God commands you to do these statutes and judgments. You shall therefore be careful to do them with all your heart and with all your soul.</a:t>
            </a:r>
          </a:p>
          <a:p>
            <a:endParaRPr lang="en-US" sz="1600" dirty="0"/>
          </a:p>
          <a:p>
            <a:r>
              <a:rPr lang="en-US" sz="1600" dirty="0"/>
              <a:t>Psalm 40:8 I desire to do Your will, O my God; Your law is within my inner being.”</a:t>
            </a:r>
          </a:p>
          <a:p>
            <a:endParaRPr lang="en-US" sz="1600" dirty="0"/>
          </a:p>
          <a:p>
            <a:r>
              <a:rPr lang="en-US" sz="1600" dirty="0"/>
              <a:t>Luke 8:15 But the seed in the good soil, these are the ones who have heard the word in an honest and good heart, and hold it fast, and bear fruit with perseverance.</a:t>
            </a:r>
          </a:p>
          <a:p>
            <a:endParaRPr lang="en-US" sz="1600" dirty="0"/>
          </a:p>
          <a:p>
            <a:r>
              <a:rPr lang="en-US" sz="1600" dirty="0"/>
              <a:t>Matthew 4:1 Then Jesus was led up by the Spirit into the wilderness to be tempted by the devil. 2 And after He had fasted forty days and forty nights,</a:t>
            </a:r>
            <a:br>
              <a:rPr lang="en-US" sz="1600" dirty="0"/>
            </a:br>
            <a:r>
              <a:rPr lang="en-US" sz="1600" dirty="0"/>
              <a:t> He then became hungry. 3 And the tempter came and said to Him, “If You </a:t>
            </a:r>
            <a:br>
              <a:rPr lang="en-US" sz="1600" dirty="0"/>
            </a:br>
            <a:r>
              <a:rPr lang="en-US" sz="1600" dirty="0"/>
              <a:t>are the Son of God, command that these stones become bread.”</a:t>
            </a:r>
          </a:p>
          <a:p>
            <a:endParaRPr lang="en-US" sz="1600" dirty="0"/>
          </a:p>
        </p:txBody>
      </p:sp>
      <p:pic>
        <p:nvPicPr>
          <p:cNvPr id="4" name="Picture 3">
            <a:extLst>
              <a:ext uri="{FF2B5EF4-FFF2-40B4-BE49-F238E27FC236}">
                <a16:creationId xmlns:a16="http://schemas.microsoft.com/office/drawing/2014/main" id="{B69C6F5C-7BCE-224A-2F23-68875E1C3AF2}"/>
              </a:ext>
            </a:extLst>
          </p:cNvPr>
          <p:cNvPicPr>
            <a:picLocks noChangeAspect="1"/>
          </p:cNvPicPr>
          <p:nvPr/>
        </p:nvPicPr>
        <p:blipFill>
          <a:blip r:embed="rId2"/>
          <a:stretch>
            <a:fillRect/>
          </a:stretch>
        </p:blipFill>
        <p:spPr>
          <a:xfrm>
            <a:off x="-27214" y="0"/>
            <a:ext cx="4522124" cy="6858000"/>
          </a:xfrm>
          <a:prstGeom prst="rect">
            <a:avLst/>
          </a:prstGeom>
        </p:spPr>
      </p:pic>
    </p:spTree>
    <p:extLst>
      <p:ext uri="{BB962C8B-B14F-4D97-AF65-F5344CB8AC3E}">
        <p14:creationId xmlns:p14="http://schemas.microsoft.com/office/powerpoint/2010/main" val="26199233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B062404-C6C6-26B0-48B6-3B2745E47CEA}"/>
              </a:ext>
            </a:extLst>
          </p:cNvPr>
          <p:cNvSpPr txBox="1"/>
          <p:nvPr/>
        </p:nvSpPr>
        <p:spPr>
          <a:xfrm>
            <a:off x="5055220" y="1"/>
            <a:ext cx="7136779" cy="6524863"/>
          </a:xfrm>
          <a:prstGeom prst="rect">
            <a:avLst/>
          </a:prstGeom>
          <a:noFill/>
        </p:spPr>
        <p:txBody>
          <a:bodyPr wrap="square">
            <a:spAutoFit/>
          </a:bodyPr>
          <a:lstStyle/>
          <a:p>
            <a:r>
              <a:rPr lang="en-US" sz="1900" dirty="0"/>
              <a:t>James 1:13 Let no one say when he is tempted, “I am being tempted by God”; for God cannot be tempted by evil, and He Himself does not tempt anyone. 14 But each one is tempted when he is carried away and enticed by his own lust.</a:t>
            </a:r>
          </a:p>
          <a:p>
            <a:endParaRPr lang="en-US" sz="1900" dirty="0"/>
          </a:p>
          <a:p>
            <a:r>
              <a:rPr lang="en-US" sz="1900" dirty="0"/>
              <a:t>Joshua 7:20 So </a:t>
            </a:r>
            <a:r>
              <a:rPr lang="en-US" sz="1900" dirty="0" err="1"/>
              <a:t>Achan</a:t>
            </a:r>
            <a:r>
              <a:rPr lang="en-US" sz="1900" dirty="0"/>
              <a:t> answered Joshua and said, “Truly, I have sinned against Yahweh, the God of Israel, and this is what I did: 21 I saw among the spoil a beautiful mantle from Shinar and two hundred shekels of silver and a bar of gold fifty shekels in weight; then I coveted them and took them; and behold, they are concealed in the earth inside my tent with the silver underneath it.”</a:t>
            </a:r>
          </a:p>
          <a:p>
            <a:endParaRPr lang="en-US" sz="1900" dirty="0"/>
          </a:p>
          <a:p>
            <a:r>
              <a:rPr lang="en-US" sz="1900" dirty="0"/>
              <a:t>Isaiah 53:6 All of us like sheep have gone astray, Each of us has turned to his own way; But Yahweh has caused the iniquity of us all To fall on Him.</a:t>
            </a:r>
          </a:p>
          <a:p>
            <a:endParaRPr lang="en-US" sz="1900" dirty="0"/>
          </a:p>
          <a:p>
            <a:r>
              <a:rPr lang="en-US" sz="1900" dirty="0"/>
              <a:t>James 4:17 Therefore, to one who knows to do the right thing and does not do it, to him it is sin.</a:t>
            </a:r>
          </a:p>
          <a:p>
            <a:endParaRPr lang="en-US" sz="1900" dirty="0"/>
          </a:p>
          <a:p>
            <a:r>
              <a:rPr lang="en-US" sz="1900" dirty="0"/>
              <a:t>1 John 3:4 Everyone who does sin also does lawlessness; and sin is lawlessness.</a:t>
            </a:r>
          </a:p>
        </p:txBody>
      </p:sp>
      <p:pic>
        <p:nvPicPr>
          <p:cNvPr id="6" name="Picture 5">
            <a:extLst>
              <a:ext uri="{FF2B5EF4-FFF2-40B4-BE49-F238E27FC236}">
                <a16:creationId xmlns:a16="http://schemas.microsoft.com/office/drawing/2014/main" id="{B4451241-4007-8D95-7B2C-7FBFE93BEFF7}"/>
              </a:ext>
            </a:extLst>
          </p:cNvPr>
          <p:cNvPicPr>
            <a:picLocks noChangeAspect="1"/>
          </p:cNvPicPr>
          <p:nvPr/>
        </p:nvPicPr>
        <p:blipFill>
          <a:blip r:embed="rId2"/>
          <a:stretch>
            <a:fillRect/>
          </a:stretch>
        </p:blipFill>
        <p:spPr>
          <a:xfrm>
            <a:off x="0" y="0"/>
            <a:ext cx="5055220" cy="6858000"/>
          </a:xfrm>
          <a:prstGeom prst="rect">
            <a:avLst/>
          </a:prstGeom>
        </p:spPr>
      </p:pic>
    </p:spTree>
    <p:extLst>
      <p:ext uri="{BB962C8B-B14F-4D97-AF65-F5344CB8AC3E}">
        <p14:creationId xmlns:p14="http://schemas.microsoft.com/office/powerpoint/2010/main" val="2023183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B062404-C6C6-26B0-48B6-3B2745E47CEA}"/>
              </a:ext>
            </a:extLst>
          </p:cNvPr>
          <p:cNvSpPr txBox="1"/>
          <p:nvPr/>
        </p:nvSpPr>
        <p:spPr>
          <a:xfrm>
            <a:off x="4535803" y="0"/>
            <a:ext cx="7656196" cy="6001643"/>
          </a:xfrm>
          <a:prstGeom prst="rect">
            <a:avLst/>
          </a:prstGeom>
          <a:noFill/>
        </p:spPr>
        <p:txBody>
          <a:bodyPr wrap="square">
            <a:spAutoFit/>
          </a:bodyPr>
          <a:lstStyle/>
          <a:p>
            <a:r>
              <a:rPr lang="en-US" sz="3200" dirty="0"/>
              <a:t>1 Corinthians 10:13 No temptation has overtaken you but such as is common to man, but God is faithful, who will not allow you to be tempted beyond what you are able, but with the temptation will provide the way of escape also, so that you will be able to endure it.</a:t>
            </a:r>
          </a:p>
          <a:p>
            <a:endParaRPr lang="en-US" sz="3200" dirty="0"/>
          </a:p>
          <a:p>
            <a:r>
              <a:rPr lang="en-US" sz="3200" dirty="0"/>
              <a:t>1 John 1:9 If we confess our sins, He is faithful and righteous to forgive us our sins and to cleanse us from all unrighteousness.</a:t>
            </a:r>
          </a:p>
        </p:txBody>
      </p:sp>
      <p:pic>
        <p:nvPicPr>
          <p:cNvPr id="3" name="Picture 2">
            <a:extLst>
              <a:ext uri="{FF2B5EF4-FFF2-40B4-BE49-F238E27FC236}">
                <a16:creationId xmlns:a16="http://schemas.microsoft.com/office/drawing/2014/main" id="{0E98770E-2EDD-F6B5-AAC6-3E9025467492}"/>
              </a:ext>
            </a:extLst>
          </p:cNvPr>
          <p:cNvPicPr>
            <a:picLocks noChangeAspect="1"/>
          </p:cNvPicPr>
          <p:nvPr/>
        </p:nvPicPr>
        <p:blipFill>
          <a:blip r:embed="rId2"/>
          <a:stretch>
            <a:fillRect/>
          </a:stretch>
        </p:blipFill>
        <p:spPr>
          <a:xfrm>
            <a:off x="0" y="0"/>
            <a:ext cx="4535803" cy="6858000"/>
          </a:xfrm>
          <a:prstGeom prst="rect">
            <a:avLst/>
          </a:prstGeom>
        </p:spPr>
      </p:pic>
    </p:spTree>
    <p:extLst>
      <p:ext uri="{BB962C8B-B14F-4D97-AF65-F5344CB8AC3E}">
        <p14:creationId xmlns:p14="http://schemas.microsoft.com/office/powerpoint/2010/main" val="42415239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B062404-C6C6-26B0-48B6-3B2745E47CEA}"/>
              </a:ext>
            </a:extLst>
          </p:cNvPr>
          <p:cNvSpPr txBox="1"/>
          <p:nvPr/>
        </p:nvSpPr>
        <p:spPr>
          <a:xfrm>
            <a:off x="4918189" y="1"/>
            <a:ext cx="7273809" cy="6001643"/>
          </a:xfrm>
          <a:prstGeom prst="rect">
            <a:avLst/>
          </a:prstGeom>
          <a:noFill/>
        </p:spPr>
        <p:txBody>
          <a:bodyPr wrap="square">
            <a:spAutoFit/>
          </a:bodyPr>
          <a:lstStyle/>
          <a:p>
            <a:r>
              <a:rPr lang="en-US" sz="3200" dirty="0"/>
              <a:t>Psalm 32:5 I acknowledged my sin to You, And my iniquity I did not cover up; I said, “I will confess my transgressions to Yahweh;” And You forgave the iniquity of my sin. Selah.</a:t>
            </a:r>
          </a:p>
          <a:p>
            <a:endParaRPr lang="en-US" sz="3200" dirty="0"/>
          </a:p>
          <a:p>
            <a:r>
              <a:rPr lang="en-US" sz="3200" dirty="0"/>
              <a:t>Proverbs 4:13 Seize discipline; do not let go. Guard her, for she is your life.</a:t>
            </a:r>
          </a:p>
          <a:p>
            <a:r>
              <a:rPr lang="en-US" sz="3200" dirty="0"/>
              <a:t>14 Do not enter the path of wicked men And do not step into the way of  evil men.15 Avoid it, do not pass by it;</a:t>
            </a:r>
          </a:p>
          <a:p>
            <a:r>
              <a:rPr lang="en-US" sz="3200" dirty="0"/>
              <a:t>Stray from it and pass on.</a:t>
            </a:r>
          </a:p>
        </p:txBody>
      </p:sp>
      <p:pic>
        <p:nvPicPr>
          <p:cNvPr id="4" name="Picture 3">
            <a:extLst>
              <a:ext uri="{FF2B5EF4-FFF2-40B4-BE49-F238E27FC236}">
                <a16:creationId xmlns:a16="http://schemas.microsoft.com/office/drawing/2014/main" id="{0964656B-88AD-3A2A-A392-11987B86314E}"/>
              </a:ext>
            </a:extLst>
          </p:cNvPr>
          <p:cNvPicPr>
            <a:picLocks noChangeAspect="1"/>
          </p:cNvPicPr>
          <p:nvPr/>
        </p:nvPicPr>
        <p:blipFill>
          <a:blip r:embed="rId2"/>
          <a:stretch>
            <a:fillRect/>
          </a:stretch>
        </p:blipFill>
        <p:spPr>
          <a:xfrm>
            <a:off x="0" y="0"/>
            <a:ext cx="4918190" cy="6858000"/>
          </a:xfrm>
          <a:prstGeom prst="rect">
            <a:avLst/>
          </a:prstGeom>
        </p:spPr>
      </p:pic>
    </p:spTree>
    <p:extLst>
      <p:ext uri="{BB962C8B-B14F-4D97-AF65-F5344CB8AC3E}">
        <p14:creationId xmlns:p14="http://schemas.microsoft.com/office/powerpoint/2010/main" val="25757062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B062404-C6C6-26B0-48B6-3B2745E47CEA}"/>
              </a:ext>
            </a:extLst>
          </p:cNvPr>
          <p:cNvSpPr txBox="1"/>
          <p:nvPr/>
        </p:nvSpPr>
        <p:spPr>
          <a:xfrm>
            <a:off x="6118869" y="-1"/>
            <a:ext cx="6073129" cy="2554545"/>
          </a:xfrm>
          <a:prstGeom prst="rect">
            <a:avLst/>
          </a:prstGeom>
          <a:noFill/>
        </p:spPr>
        <p:txBody>
          <a:bodyPr wrap="square">
            <a:spAutoFit/>
          </a:bodyPr>
          <a:lstStyle/>
          <a:p>
            <a:r>
              <a:rPr lang="en-US" sz="4000" dirty="0"/>
              <a:t>James 4:7 Be subject therefore to God. Resist the devil and he will flee from you.</a:t>
            </a:r>
          </a:p>
        </p:txBody>
      </p:sp>
      <p:pic>
        <p:nvPicPr>
          <p:cNvPr id="6" name="Picture 5">
            <a:extLst>
              <a:ext uri="{FF2B5EF4-FFF2-40B4-BE49-F238E27FC236}">
                <a16:creationId xmlns:a16="http://schemas.microsoft.com/office/drawing/2014/main" id="{4251CEE7-06BF-9544-377F-22D859017156}"/>
              </a:ext>
            </a:extLst>
          </p:cNvPr>
          <p:cNvPicPr>
            <a:picLocks noChangeAspect="1"/>
          </p:cNvPicPr>
          <p:nvPr/>
        </p:nvPicPr>
        <p:blipFill>
          <a:blip r:embed="rId2"/>
          <a:stretch>
            <a:fillRect/>
          </a:stretch>
        </p:blipFill>
        <p:spPr>
          <a:xfrm>
            <a:off x="0" y="-1"/>
            <a:ext cx="6118870" cy="6858000"/>
          </a:xfrm>
          <a:prstGeom prst="rect">
            <a:avLst/>
          </a:prstGeom>
        </p:spPr>
      </p:pic>
      <p:pic>
        <p:nvPicPr>
          <p:cNvPr id="8" name="Picture 7">
            <a:extLst>
              <a:ext uri="{FF2B5EF4-FFF2-40B4-BE49-F238E27FC236}">
                <a16:creationId xmlns:a16="http://schemas.microsoft.com/office/drawing/2014/main" id="{2FB935D8-9DCE-7750-ADB7-67BBEDBD8E1C}"/>
              </a:ext>
            </a:extLst>
          </p:cNvPr>
          <p:cNvPicPr>
            <a:picLocks noChangeAspect="1"/>
          </p:cNvPicPr>
          <p:nvPr/>
        </p:nvPicPr>
        <p:blipFill>
          <a:blip r:embed="rId3"/>
          <a:stretch>
            <a:fillRect/>
          </a:stretch>
        </p:blipFill>
        <p:spPr>
          <a:xfrm>
            <a:off x="6095999" y="2977639"/>
            <a:ext cx="6073129" cy="2511678"/>
          </a:xfrm>
          <a:prstGeom prst="rect">
            <a:avLst/>
          </a:prstGeom>
        </p:spPr>
      </p:pic>
    </p:spTree>
    <p:extLst>
      <p:ext uri="{BB962C8B-B14F-4D97-AF65-F5344CB8AC3E}">
        <p14:creationId xmlns:p14="http://schemas.microsoft.com/office/powerpoint/2010/main" val="18496224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21BB0-85AA-1165-55F7-922E26E360F8}"/>
              </a:ext>
            </a:extLst>
          </p:cNvPr>
          <p:cNvSpPr>
            <a:spLocks noGrp="1"/>
          </p:cNvSpPr>
          <p:nvPr>
            <p:ph type="ctrTitle"/>
          </p:nvPr>
        </p:nvSpPr>
        <p:spPr/>
        <p:txBody>
          <a:bodyPr/>
          <a:lstStyle/>
          <a:p>
            <a:r>
              <a:rPr lang="en-US" dirty="0"/>
              <a:t>The Spirit-Filled Christian</a:t>
            </a:r>
          </a:p>
        </p:txBody>
      </p:sp>
      <p:sp>
        <p:nvSpPr>
          <p:cNvPr id="3" name="Subtitle 2">
            <a:extLst>
              <a:ext uri="{FF2B5EF4-FFF2-40B4-BE49-F238E27FC236}">
                <a16:creationId xmlns:a16="http://schemas.microsoft.com/office/drawing/2014/main" id="{525FD5E8-8382-2F77-0A16-2FA9577EE390}"/>
              </a:ext>
            </a:extLst>
          </p:cNvPr>
          <p:cNvSpPr>
            <a:spLocks noGrp="1"/>
          </p:cNvSpPr>
          <p:nvPr>
            <p:ph type="subTitle" idx="1"/>
          </p:nvPr>
        </p:nvSpPr>
        <p:spPr/>
        <p:txBody>
          <a:bodyPr/>
          <a:lstStyle/>
          <a:p>
            <a:r>
              <a:rPr lang="en-US" dirty="0"/>
              <a:t>Design for Discipleship – Book 2</a:t>
            </a:r>
          </a:p>
        </p:txBody>
      </p:sp>
      <p:pic>
        <p:nvPicPr>
          <p:cNvPr id="6" name="Picture 5">
            <a:extLst>
              <a:ext uri="{FF2B5EF4-FFF2-40B4-BE49-F238E27FC236}">
                <a16:creationId xmlns:a16="http://schemas.microsoft.com/office/drawing/2014/main" id="{A0F0CCAD-43F9-004A-F2E4-49A7AFDD293A}"/>
              </a:ext>
            </a:extLst>
          </p:cNvPr>
          <p:cNvPicPr>
            <a:picLocks noChangeAspect="1"/>
          </p:cNvPicPr>
          <p:nvPr/>
        </p:nvPicPr>
        <p:blipFill>
          <a:blip r:embed="rId2"/>
          <a:stretch>
            <a:fillRect/>
          </a:stretch>
        </p:blipFill>
        <p:spPr>
          <a:xfrm rot="946132">
            <a:off x="5946570" y="3625176"/>
            <a:ext cx="1832584" cy="2807721"/>
          </a:xfrm>
          <a:prstGeom prst="rect">
            <a:avLst/>
          </a:prstGeom>
        </p:spPr>
      </p:pic>
    </p:spTree>
    <p:extLst>
      <p:ext uri="{BB962C8B-B14F-4D97-AF65-F5344CB8AC3E}">
        <p14:creationId xmlns:p14="http://schemas.microsoft.com/office/powerpoint/2010/main" val="34860037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9AE12-3CFB-3E56-F43F-409A69357C23}"/>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9F03C81E-D50F-B7E0-CE44-EDB723532137}"/>
              </a:ext>
            </a:extLst>
          </p:cNvPr>
          <p:cNvPicPr>
            <a:picLocks noChangeAspect="1"/>
          </p:cNvPicPr>
          <p:nvPr/>
        </p:nvPicPr>
        <p:blipFill>
          <a:blip r:embed="rId2"/>
          <a:stretch>
            <a:fillRect/>
          </a:stretch>
        </p:blipFill>
        <p:spPr>
          <a:xfrm>
            <a:off x="1719261" y="0"/>
            <a:ext cx="8322810" cy="6729714"/>
          </a:xfrm>
          <a:prstGeom prst="rect">
            <a:avLst/>
          </a:prstGeom>
        </p:spPr>
      </p:pic>
    </p:spTree>
    <p:extLst>
      <p:ext uri="{BB962C8B-B14F-4D97-AF65-F5344CB8AC3E}">
        <p14:creationId xmlns:p14="http://schemas.microsoft.com/office/powerpoint/2010/main" val="22786781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10433-3775-486A-6824-ABFDB6F25B0E}"/>
              </a:ext>
            </a:extLst>
          </p:cNvPr>
          <p:cNvSpPr>
            <a:spLocks noGrp="1"/>
          </p:cNvSpPr>
          <p:nvPr>
            <p:ph type="title"/>
          </p:nvPr>
        </p:nvSpPr>
        <p:spPr/>
        <p:txBody>
          <a:bodyPr/>
          <a:lstStyle/>
          <a:p>
            <a:endParaRPr lang="en-US"/>
          </a:p>
        </p:txBody>
      </p:sp>
      <p:pic>
        <p:nvPicPr>
          <p:cNvPr id="6" name="Picture 5">
            <a:extLst>
              <a:ext uri="{FF2B5EF4-FFF2-40B4-BE49-F238E27FC236}">
                <a16:creationId xmlns:a16="http://schemas.microsoft.com/office/drawing/2014/main" id="{9A433F5C-9F38-C2B9-6CA2-B9E91A549A38}"/>
              </a:ext>
            </a:extLst>
          </p:cNvPr>
          <p:cNvPicPr>
            <a:picLocks noChangeAspect="1"/>
          </p:cNvPicPr>
          <p:nvPr/>
        </p:nvPicPr>
        <p:blipFill>
          <a:blip r:embed="rId2"/>
          <a:stretch>
            <a:fillRect/>
          </a:stretch>
        </p:blipFill>
        <p:spPr>
          <a:xfrm>
            <a:off x="1" y="0"/>
            <a:ext cx="6254686" cy="6040293"/>
          </a:xfrm>
          <a:prstGeom prst="rect">
            <a:avLst/>
          </a:prstGeom>
        </p:spPr>
      </p:pic>
      <p:pic>
        <p:nvPicPr>
          <p:cNvPr id="9" name="Picture 8">
            <a:extLst>
              <a:ext uri="{FF2B5EF4-FFF2-40B4-BE49-F238E27FC236}">
                <a16:creationId xmlns:a16="http://schemas.microsoft.com/office/drawing/2014/main" id="{DC691FAD-6397-2D50-A0FA-60D44FC120EF}"/>
              </a:ext>
            </a:extLst>
          </p:cNvPr>
          <p:cNvPicPr>
            <a:picLocks noChangeAspect="1"/>
          </p:cNvPicPr>
          <p:nvPr/>
        </p:nvPicPr>
        <p:blipFill>
          <a:blip r:embed="rId3"/>
          <a:stretch>
            <a:fillRect/>
          </a:stretch>
        </p:blipFill>
        <p:spPr>
          <a:xfrm>
            <a:off x="6254686" y="168048"/>
            <a:ext cx="5937313" cy="5948601"/>
          </a:xfrm>
          <a:prstGeom prst="rect">
            <a:avLst/>
          </a:prstGeom>
        </p:spPr>
      </p:pic>
    </p:spTree>
    <p:extLst>
      <p:ext uri="{BB962C8B-B14F-4D97-AF65-F5344CB8AC3E}">
        <p14:creationId xmlns:p14="http://schemas.microsoft.com/office/powerpoint/2010/main" val="40359305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50E98-9817-3A96-82E4-0B5184A68D95}"/>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EF3466AA-54B4-E3B0-0035-E73492CB6B71}"/>
              </a:ext>
            </a:extLst>
          </p:cNvPr>
          <p:cNvPicPr>
            <a:picLocks noChangeAspect="1"/>
          </p:cNvPicPr>
          <p:nvPr/>
        </p:nvPicPr>
        <p:blipFill>
          <a:blip r:embed="rId2"/>
          <a:stretch>
            <a:fillRect/>
          </a:stretch>
        </p:blipFill>
        <p:spPr>
          <a:xfrm>
            <a:off x="2494869" y="0"/>
            <a:ext cx="6845074" cy="6778059"/>
          </a:xfrm>
          <a:prstGeom prst="rect">
            <a:avLst/>
          </a:prstGeom>
        </p:spPr>
      </p:pic>
    </p:spTree>
    <p:extLst>
      <p:ext uri="{BB962C8B-B14F-4D97-AF65-F5344CB8AC3E}">
        <p14:creationId xmlns:p14="http://schemas.microsoft.com/office/powerpoint/2010/main" val="39375194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8AE1746-B8A3-EF42-C9D4-C6EAF3B5096F}"/>
              </a:ext>
            </a:extLst>
          </p:cNvPr>
          <p:cNvSpPr txBox="1"/>
          <p:nvPr/>
        </p:nvSpPr>
        <p:spPr>
          <a:xfrm>
            <a:off x="4637314" y="0"/>
            <a:ext cx="7554687" cy="6555641"/>
          </a:xfrm>
          <a:prstGeom prst="rect">
            <a:avLst/>
          </a:prstGeom>
          <a:noFill/>
        </p:spPr>
        <p:txBody>
          <a:bodyPr wrap="square" rtlCol="0">
            <a:spAutoFit/>
          </a:bodyPr>
          <a:lstStyle/>
          <a:p>
            <a:r>
              <a:rPr lang="en-US" sz="2000" dirty="0"/>
              <a:t>1 John 4:8 The one who does not love does not know God, because God is love.</a:t>
            </a:r>
          </a:p>
          <a:p>
            <a:endParaRPr lang="en-US" sz="2000" dirty="0"/>
          </a:p>
          <a:p>
            <a:r>
              <a:rPr lang="en-US" sz="2000" dirty="0"/>
              <a:t>Revelation 4:11 “Worthy are You, our Lord and our God, to receive glory and honor and power, for You created all things, and because of Your will they existed, and were created.”</a:t>
            </a:r>
          </a:p>
          <a:p>
            <a:endParaRPr lang="en-US" sz="2000" dirty="0"/>
          </a:p>
          <a:p>
            <a:r>
              <a:rPr lang="en-US" sz="2000" dirty="0"/>
              <a:t>Deuteronomy 10:12 “So now, Israel, what does Yahweh your God ask from you, but to fear Yahweh your God, to walk in all His ways and love Him, and to serve Yahweh your God with all your heart and with all your soul, 13 and to keep the commandments of Yahweh and His statutes which I am commanding you today for your good?</a:t>
            </a:r>
          </a:p>
          <a:p>
            <a:endParaRPr lang="en-US" sz="2000" dirty="0"/>
          </a:p>
          <a:p>
            <a:r>
              <a:rPr lang="en-US" sz="2000" dirty="0"/>
              <a:t>1 John 5:3 For this is the love of God, that we keep His commandments; and His commandments are not burdensome.</a:t>
            </a:r>
          </a:p>
          <a:p>
            <a:endParaRPr lang="en-US" sz="2000" dirty="0"/>
          </a:p>
          <a:p>
            <a:r>
              <a:rPr lang="en-US" sz="2000" dirty="0"/>
              <a:t>John 14:15 “If you love Me, you will keep My commandments.</a:t>
            </a:r>
          </a:p>
          <a:p>
            <a:r>
              <a:rPr lang="en-US" sz="2000" dirty="0"/>
              <a:t>…21 He who has My commandments and keeps them is the one who loves Me; and he who loves Me will be loved by My Father, and I will love him and will disclose Myself to him.”</a:t>
            </a:r>
          </a:p>
        </p:txBody>
      </p:sp>
      <p:pic>
        <p:nvPicPr>
          <p:cNvPr id="9" name="Picture 8">
            <a:extLst>
              <a:ext uri="{FF2B5EF4-FFF2-40B4-BE49-F238E27FC236}">
                <a16:creationId xmlns:a16="http://schemas.microsoft.com/office/drawing/2014/main" id="{683499C0-5599-EBF5-76FA-55B3F8804A87}"/>
              </a:ext>
            </a:extLst>
          </p:cNvPr>
          <p:cNvPicPr>
            <a:picLocks noChangeAspect="1"/>
          </p:cNvPicPr>
          <p:nvPr/>
        </p:nvPicPr>
        <p:blipFill>
          <a:blip r:embed="rId2"/>
          <a:stretch>
            <a:fillRect/>
          </a:stretch>
        </p:blipFill>
        <p:spPr>
          <a:xfrm>
            <a:off x="0" y="0"/>
            <a:ext cx="4637314" cy="6768270"/>
          </a:xfrm>
          <a:prstGeom prst="rect">
            <a:avLst/>
          </a:prstGeom>
        </p:spPr>
      </p:pic>
    </p:spTree>
    <p:extLst>
      <p:ext uri="{BB962C8B-B14F-4D97-AF65-F5344CB8AC3E}">
        <p14:creationId xmlns:p14="http://schemas.microsoft.com/office/powerpoint/2010/main" val="5465749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8AE1746-B8A3-EF42-C9D4-C6EAF3B5096F}"/>
              </a:ext>
            </a:extLst>
          </p:cNvPr>
          <p:cNvSpPr txBox="1"/>
          <p:nvPr/>
        </p:nvSpPr>
        <p:spPr>
          <a:xfrm>
            <a:off x="5230444" y="-79653"/>
            <a:ext cx="6961556" cy="6986528"/>
          </a:xfrm>
          <a:prstGeom prst="rect">
            <a:avLst/>
          </a:prstGeom>
          <a:noFill/>
        </p:spPr>
        <p:txBody>
          <a:bodyPr wrap="square" rtlCol="0">
            <a:spAutoFit/>
          </a:bodyPr>
          <a:lstStyle/>
          <a:p>
            <a:r>
              <a:rPr lang="en-US" sz="3200" dirty="0"/>
              <a:t>Psalm 119:11 Your word I have treasured in my heart,</a:t>
            </a:r>
          </a:p>
          <a:p>
            <a:r>
              <a:rPr lang="en-US" sz="3200" dirty="0"/>
              <a:t>That I may not sin against You.</a:t>
            </a:r>
          </a:p>
          <a:p>
            <a:r>
              <a:rPr lang="en-US" sz="3200" dirty="0"/>
              <a:t>…105 Your word is a lamp to my feet</a:t>
            </a:r>
          </a:p>
          <a:p>
            <a:r>
              <a:rPr lang="en-US" sz="3200" dirty="0"/>
              <a:t>And a light to my path.</a:t>
            </a:r>
          </a:p>
          <a:p>
            <a:r>
              <a:rPr lang="en-US" sz="3200" dirty="0"/>
              <a:t>…130 The unfolding of Your words gives light;</a:t>
            </a:r>
          </a:p>
          <a:p>
            <a:r>
              <a:rPr lang="en-US" sz="3200" dirty="0"/>
              <a:t>It gives understanding to the simple.</a:t>
            </a:r>
          </a:p>
          <a:p>
            <a:endParaRPr lang="en-US" sz="3200" dirty="0"/>
          </a:p>
          <a:p>
            <a:r>
              <a:rPr lang="en-US" sz="3200" dirty="0"/>
              <a:t>2 Timothy 3:16 All Scripture is God-breathed and profitable for teaching, for reproof, for correction, for training in righteousness</a:t>
            </a:r>
          </a:p>
        </p:txBody>
      </p:sp>
      <p:pic>
        <p:nvPicPr>
          <p:cNvPr id="3" name="Picture 2">
            <a:extLst>
              <a:ext uri="{FF2B5EF4-FFF2-40B4-BE49-F238E27FC236}">
                <a16:creationId xmlns:a16="http://schemas.microsoft.com/office/drawing/2014/main" id="{F20252F9-F7A8-2AC9-2CE6-E26C417D5E01}"/>
              </a:ext>
            </a:extLst>
          </p:cNvPr>
          <p:cNvPicPr>
            <a:picLocks noChangeAspect="1"/>
          </p:cNvPicPr>
          <p:nvPr/>
        </p:nvPicPr>
        <p:blipFill>
          <a:blip r:embed="rId2"/>
          <a:stretch>
            <a:fillRect/>
          </a:stretch>
        </p:blipFill>
        <p:spPr>
          <a:xfrm>
            <a:off x="0" y="0"/>
            <a:ext cx="5230444" cy="5045529"/>
          </a:xfrm>
          <a:prstGeom prst="rect">
            <a:avLst/>
          </a:prstGeom>
        </p:spPr>
      </p:pic>
    </p:spTree>
    <p:extLst>
      <p:ext uri="{BB962C8B-B14F-4D97-AF65-F5344CB8AC3E}">
        <p14:creationId xmlns:p14="http://schemas.microsoft.com/office/powerpoint/2010/main" val="30269223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049A7D3-684C-4C59-A4B6-7B308A6AD3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7B1087B-C592-40E7-B532-60B453A2FE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4AE7447-E8F8-4A0F-9E3D-94842BFF88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85981F80-69EE-4E2B-82A8-47FDFD7720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19" name="Oval 18">
              <a:extLst>
                <a:ext uri="{FF2B5EF4-FFF2-40B4-BE49-F238E27FC236}">
                  <a16:creationId xmlns:a16="http://schemas.microsoft.com/office/drawing/2014/main" id="{46CE0473-0B07-47EE-A016-EBD87F2C8C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0" name="Oval 19">
              <a:extLst>
                <a:ext uri="{FF2B5EF4-FFF2-40B4-BE49-F238E27FC236}">
                  <a16:creationId xmlns:a16="http://schemas.microsoft.com/office/drawing/2014/main" id="{EDD0D1E4-DFCA-4DF0-9D37-571A5F529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2" name="Rectangle 21">
            <a:extLst>
              <a:ext uri="{FF2B5EF4-FFF2-40B4-BE49-F238E27FC236}">
                <a16:creationId xmlns:a16="http://schemas.microsoft.com/office/drawing/2014/main" id="{0680B5D0-24EC-465A-A0E6-C4DF951E00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4" name="Rectangle 23">
            <a:extLst>
              <a:ext uri="{FF2B5EF4-FFF2-40B4-BE49-F238E27FC236}">
                <a16:creationId xmlns:a16="http://schemas.microsoft.com/office/drawing/2014/main" id="{30BF1B50-A83E-4ED6-A2AA-C943C1F89F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928117"/>
            <a:ext cx="10351008"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1F31E8B2-210B-4B90-83BB-3B180732EF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85470" y="1110053"/>
            <a:ext cx="3386371" cy="4580301"/>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8AE1746-B8A3-EF42-C9D4-C6EAF3B5096F}"/>
              </a:ext>
            </a:extLst>
          </p:cNvPr>
          <p:cNvSpPr txBox="1"/>
          <p:nvPr/>
        </p:nvSpPr>
        <p:spPr>
          <a:xfrm>
            <a:off x="8200102" y="1432223"/>
            <a:ext cx="2818417" cy="3357976"/>
          </a:xfrm>
          <a:prstGeom prst="rect">
            <a:avLst/>
          </a:prstGeom>
        </p:spPr>
        <p:txBody>
          <a:bodyPr vert="horz" lIns="91440" tIns="45720" rIns="91440" bIns="45720" rtlCol="0" anchor="ctr">
            <a:normAutofit/>
          </a:bodyPr>
          <a:lstStyle/>
          <a:p>
            <a:pPr defTabSz="914400">
              <a:lnSpc>
                <a:spcPct val="80000"/>
              </a:lnSpc>
              <a:spcBef>
                <a:spcPct val="0"/>
              </a:spcBef>
              <a:spcAft>
                <a:spcPts val="600"/>
              </a:spcAft>
            </a:pPr>
            <a:r>
              <a:rPr lang="en-US" sz="2900" cap="all">
                <a:blipFill dpi="0" rotWithShape="1">
                  <a:blip r:embed="rId4"/>
                  <a:srcRect/>
                  <a:tile tx="6350" ty="-127000" sx="65000" sy="64000" flip="none" algn="tl"/>
                </a:blipFill>
                <a:latin typeface="+mj-lt"/>
                <a:ea typeface="+mj-ea"/>
                <a:cs typeface="+mj-cs"/>
              </a:rPr>
              <a:t>2 Timothy 3:16 All Scripture is God-breathed and profitable for teaching, for reproof, for correction, for training in righteousness</a:t>
            </a:r>
          </a:p>
        </p:txBody>
      </p:sp>
      <p:sp>
        <p:nvSpPr>
          <p:cNvPr id="28" name="Rectangle 27">
            <a:extLst>
              <a:ext uri="{FF2B5EF4-FFF2-40B4-BE49-F238E27FC236}">
                <a16:creationId xmlns:a16="http://schemas.microsoft.com/office/drawing/2014/main" id="{6B387409-2B98-40F8-A65F-EF7CF989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5780565"/>
            <a:ext cx="10351008"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C9E5F284-A588-4AE7-A36D-1C93E4FD02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6920" y="5257800"/>
            <a:ext cx="1080904" cy="1080902"/>
            <a:chOff x="9685338" y="4460675"/>
            <a:chExt cx="1080904" cy="1080902"/>
          </a:xfrm>
        </p:grpSpPr>
        <p:sp>
          <p:nvSpPr>
            <p:cNvPr id="31" name="Oval 30">
              <a:extLst>
                <a:ext uri="{FF2B5EF4-FFF2-40B4-BE49-F238E27FC236}">
                  <a16:creationId xmlns:a16="http://schemas.microsoft.com/office/drawing/2014/main" id="{45D7D540-5CF2-4FC1-BE53-277CC22C0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32" name="Oval 31">
              <a:extLst>
                <a:ext uri="{FF2B5EF4-FFF2-40B4-BE49-F238E27FC236}">
                  <a16:creationId xmlns:a16="http://schemas.microsoft.com/office/drawing/2014/main" id="{916C9AA0-DC0C-49A1-ACDF-10BD6D7399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pic>
        <p:nvPicPr>
          <p:cNvPr id="4" name="Picture 3" descr="A diagram of a path&#10;&#10;Description automatically generated">
            <a:extLst>
              <a:ext uri="{FF2B5EF4-FFF2-40B4-BE49-F238E27FC236}">
                <a16:creationId xmlns:a16="http://schemas.microsoft.com/office/drawing/2014/main" id="{BBB099B4-91A9-B1E0-21C3-D189223B7950}"/>
              </a:ext>
            </a:extLst>
          </p:cNvPr>
          <p:cNvPicPr>
            <a:picLocks noChangeAspect="1"/>
          </p:cNvPicPr>
          <p:nvPr/>
        </p:nvPicPr>
        <p:blipFill>
          <a:blip r:embed="rId6"/>
          <a:stretch>
            <a:fillRect/>
          </a:stretch>
        </p:blipFill>
        <p:spPr>
          <a:xfrm>
            <a:off x="636815" y="1027753"/>
            <a:ext cx="7091406" cy="4662601"/>
          </a:xfrm>
          <a:prstGeom prst="rect">
            <a:avLst/>
          </a:prstGeom>
        </p:spPr>
      </p:pic>
    </p:spTree>
    <p:extLst>
      <p:ext uri="{BB962C8B-B14F-4D97-AF65-F5344CB8AC3E}">
        <p14:creationId xmlns:p14="http://schemas.microsoft.com/office/powerpoint/2010/main" val="20369866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B062404-C6C6-26B0-48B6-3B2745E47CEA}"/>
              </a:ext>
            </a:extLst>
          </p:cNvPr>
          <p:cNvSpPr txBox="1"/>
          <p:nvPr/>
        </p:nvSpPr>
        <p:spPr>
          <a:xfrm>
            <a:off x="4265341" y="0"/>
            <a:ext cx="7926658" cy="6863417"/>
          </a:xfrm>
          <a:prstGeom prst="rect">
            <a:avLst/>
          </a:prstGeom>
          <a:noFill/>
        </p:spPr>
        <p:txBody>
          <a:bodyPr wrap="square">
            <a:spAutoFit/>
          </a:bodyPr>
          <a:lstStyle/>
          <a:p>
            <a:r>
              <a:rPr lang="en-US" sz="2000" dirty="0"/>
              <a:t>Matthew 7:24 “Therefore everyone who hears these words of Mine and does them, may be compared to a wise man who built his house on the rock. 25 And the rain descended, and the rivers came, and the winds blew and fell against that house; and yet it did not fall, for it had been founded on the rock. 26 And everyone hearing these words of Mine and not doing them, may be compared to a foolish man who built his house on the sand. 27 And the rain descended, and the rivers came, and the winds blew and slammed against that house; and it fell—and great was its fall.”</a:t>
            </a:r>
          </a:p>
          <a:p>
            <a:endParaRPr lang="en-US" sz="2000" dirty="0"/>
          </a:p>
          <a:p>
            <a:r>
              <a:rPr lang="en-US" sz="2000" dirty="0"/>
              <a:t>1 Corinthians 3:16 Do you not know that you are a sanctuary of God and that the Spirit of God dwells in you?</a:t>
            </a:r>
          </a:p>
          <a:p>
            <a:endParaRPr lang="en-US" sz="2000" dirty="0"/>
          </a:p>
          <a:p>
            <a:r>
              <a:rPr lang="en-US" sz="2000" dirty="0"/>
              <a:t>2 Corinthians 6:16 Or what agreement has a sanctuary of God with idols? For we are a sanctuary of the living God; just as God said, “I will dwell in them and walk among them; And I will be their God, and they shall be My people.</a:t>
            </a:r>
          </a:p>
          <a:p>
            <a:endParaRPr lang="en-US" sz="2000" dirty="0"/>
          </a:p>
          <a:p>
            <a:r>
              <a:rPr lang="en-US" sz="2000" dirty="0"/>
              <a:t>Galatians 2:20 I have been crucified with Christ, and it is no longer I who live, but Christ lives in me. And the life which I now live in the flesh I live by faith in the Son of God, who loved me and</a:t>
            </a:r>
            <a:br>
              <a:rPr lang="en-US" sz="2000" dirty="0"/>
            </a:br>
            <a:r>
              <a:rPr lang="en-US" sz="2000" dirty="0"/>
              <a:t>gave Himself up for me.</a:t>
            </a:r>
          </a:p>
        </p:txBody>
      </p:sp>
      <p:pic>
        <p:nvPicPr>
          <p:cNvPr id="3" name="Picture 2">
            <a:extLst>
              <a:ext uri="{FF2B5EF4-FFF2-40B4-BE49-F238E27FC236}">
                <a16:creationId xmlns:a16="http://schemas.microsoft.com/office/drawing/2014/main" id="{456A68BE-572C-E6FA-EB9B-F96C78BB38DC}"/>
              </a:ext>
            </a:extLst>
          </p:cNvPr>
          <p:cNvPicPr>
            <a:picLocks noChangeAspect="1"/>
          </p:cNvPicPr>
          <p:nvPr/>
        </p:nvPicPr>
        <p:blipFill>
          <a:blip r:embed="rId2"/>
          <a:stretch>
            <a:fillRect/>
          </a:stretch>
        </p:blipFill>
        <p:spPr>
          <a:xfrm>
            <a:off x="0" y="0"/>
            <a:ext cx="4265341" cy="6858000"/>
          </a:xfrm>
          <a:prstGeom prst="rect">
            <a:avLst/>
          </a:prstGeom>
        </p:spPr>
      </p:pic>
    </p:spTree>
    <p:extLst>
      <p:ext uri="{BB962C8B-B14F-4D97-AF65-F5344CB8AC3E}">
        <p14:creationId xmlns:p14="http://schemas.microsoft.com/office/powerpoint/2010/main" val="319803507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TM03090434[[fn=Wood Type]]</Template>
  <TotalTime>298</TotalTime>
  <Words>1392</Words>
  <Application>Microsoft Office PowerPoint</Application>
  <PresentationFormat>Widescreen</PresentationFormat>
  <Paragraphs>65</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Calibri</vt:lpstr>
      <vt:lpstr>Rockwell</vt:lpstr>
      <vt:lpstr>Rockwell Condensed</vt:lpstr>
      <vt:lpstr>Rockwell Extra Bold</vt:lpstr>
      <vt:lpstr>Wingdings</vt:lpstr>
      <vt:lpstr>Wood Type</vt:lpstr>
      <vt:lpstr>WORSHIP IN SONG</vt:lpstr>
      <vt:lpstr>The Spirit-Filled Christian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NOT BY BREAD ALONE</dc:title>
  <dc:creator>Gonzales, Bruce A</dc:creator>
  <cp:lastModifiedBy>Gonzales, Bruce A</cp:lastModifiedBy>
  <cp:revision>15</cp:revision>
  <dcterms:created xsi:type="dcterms:W3CDTF">2023-12-28T19:08:43Z</dcterms:created>
  <dcterms:modified xsi:type="dcterms:W3CDTF">2024-02-01T14:54:20Z</dcterms:modified>
</cp:coreProperties>
</file>