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3"/>
  </p:notesMasterIdLst>
  <p:sldIdLst>
    <p:sldId id="256" r:id="rId2"/>
    <p:sldId id="289" r:id="rId3"/>
    <p:sldId id="259" r:id="rId4"/>
    <p:sldId id="291" r:id="rId5"/>
    <p:sldId id="290" r:id="rId6"/>
    <p:sldId id="292" r:id="rId7"/>
    <p:sldId id="258" r:id="rId8"/>
    <p:sldId id="260" r:id="rId9"/>
    <p:sldId id="293" r:id="rId10"/>
    <p:sldId id="309" r:id="rId11"/>
    <p:sldId id="321" r:id="rId12"/>
    <p:sldId id="330" r:id="rId13"/>
    <p:sldId id="342" r:id="rId14"/>
    <p:sldId id="343" r:id="rId15"/>
    <p:sldId id="351" r:id="rId16"/>
    <p:sldId id="362" r:id="rId17"/>
    <p:sldId id="368" r:id="rId18"/>
    <p:sldId id="381" r:id="rId19"/>
    <p:sldId id="382" r:id="rId20"/>
    <p:sldId id="385" r:id="rId21"/>
    <p:sldId id="386" r:id="rId22"/>
    <p:sldId id="388" r:id="rId23"/>
    <p:sldId id="389" r:id="rId24"/>
    <p:sldId id="390" r:id="rId25"/>
    <p:sldId id="391" r:id="rId26"/>
    <p:sldId id="392" r:id="rId27"/>
    <p:sldId id="394" r:id="rId28"/>
    <p:sldId id="395" r:id="rId29"/>
    <p:sldId id="397" r:id="rId30"/>
    <p:sldId id="398" r:id="rId31"/>
    <p:sldId id="399" r:id="rId32"/>
    <p:sldId id="400" r:id="rId33"/>
    <p:sldId id="401" r:id="rId34"/>
    <p:sldId id="402" r:id="rId35"/>
    <p:sldId id="404" r:id="rId36"/>
    <p:sldId id="403" r:id="rId37"/>
    <p:sldId id="405" r:id="rId38"/>
    <p:sldId id="406" r:id="rId39"/>
    <p:sldId id="407" r:id="rId40"/>
    <p:sldId id="408" r:id="rId41"/>
    <p:sldId id="409" r:id="rId42"/>
  </p:sldIdLst>
  <p:sldSz cx="9144000" cy="5143500" type="screen16x9"/>
  <p:notesSz cx="6858000" cy="9144000"/>
  <p:embeddedFontLst>
    <p:embeddedFont>
      <p:font typeface="Anaheim" panose="020B0604020202020204" charset="0"/>
      <p:regular r:id="rId44"/>
      <p:bold r:id="rId45"/>
    </p:embeddedFont>
    <p:embeddedFont>
      <p:font typeface="Instrument Sans" panose="020B0604020202020204" charset="0"/>
      <p:regular r:id="rId46"/>
      <p:bold r:id="rId47"/>
      <p:italic r:id="rId48"/>
      <p:boldItalic r:id="rId49"/>
    </p:embeddedFont>
    <p:embeddedFont>
      <p:font typeface="Instrument Serif" panose="020B0604020202020204" charset="0"/>
      <p:regular r:id="rId50"/>
      <p:italic r:id="rId51"/>
    </p:embeddedFont>
    <p:embeddedFont>
      <p:font typeface="Nunito Light" pitchFamily="2" charset="0"/>
      <p:regular r:id="rId52"/>
      <p:italic r:id="rId53"/>
    </p:embeddedFont>
    <p:embeddedFont>
      <p:font typeface="Open Sans" panose="020B0606030504020204" pitchFamily="34" charset="0"/>
      <p:regular r:id="rId54"/>
      <p:bold r:id="rId55"/>
      <p:italic r:id="rId56"/>
      <p:boldItalic r:id="rId57"/>
    </p:embeddedFont>
    <p:embeddedFont>
      <p:font typeface="Open Sans Light" panose="020B0306030504020204" pitchFamily="34" charset="0"/>
      <p:regular r:id="rId58"/>
      <p:italic r:id="rId59"/>
    </p:embeddedFont>
    <p:embeddedFont>
      <p:font typeface="Raleway" pitchFamily="2"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8020D9-9F3A-4312-BD94-A913F692D96B}">
  <a:tblStyle styleId="{148020D9-9F3A-4312-BD94-A913F692D96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p:scale>
          <a:sx n="61" d="100"/>
          <a:sy n="61" d="100"/>
        </p:scale>
        <p:origin x="134"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BA3330B7-9204-E8AD-26E2-F9A50E2862F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5B8FB241-1ACE-FA4E-A4AE-D08D6B2228B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15DE634A-4500-4591-D3D2-4908324DC0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913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9304E35-CE3D-63BF-EC2C-FDE4679C4BB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67383B2D-0460-44CF-E0B3-0A48A9589F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0EF5241-EA84-03EE-3A8A-AB3015B95D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8462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EF0D3C27-72F8-E555-7830-2817FF69668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900224E-AD5A-832F-988C-54F3EBF43D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2AB21498-0B3B-ABD7-80DB-0A4A2FD2759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485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118CFEDF-38DC-046B-555B-9F59CFEDAD3A}"/>
            </a:ext>
          </a:extLst>
        </p:cNvPr>
        <p:cNvGrpSpPr/>
        <p:nvPr/>
      </p:nvGrpSpPr>
      <p:grpSpPr>
        <a:xfrm>
          <a:off x="0" y="0"/>
          <a:ext cx="0" cy="0"/>
          <a:chOff x="0" y="0"/>
          <a:chExt cx="0" cy="0"/>
        </a:xfrm>
      </p:grpSpPr>
      <p:sp>
        <p:nvSpPr>
          <p:cNvPr id="187" name="Google Shape;187;g54dda1946d_6_308:notes">
            <a:extLst>
              <a:ext uri="{FF2B5EF4-FFF2-40B4-BE49-F238E27FC236}">
                <a16:creationId xmlns:a16="http://schemas.microsoft.com/office/drawing/2014/main" id="{38A1DD39-300C-D8BD-27A5-5DB3C761EC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a:extLst>
              <a:ext uri="{FF2B5EF4-FFF2-40B4-BE49-F238E27FC236}">
                <a16:creationId xmlns:a16="http://schemas.microsoft.com/office/drawing/2014/main" id="{DFDAD368-1577-8E8F-69C7-B0EB929A99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8487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2540B843-1FB4-C4E6-A948-91C1945EAEE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3D1421D-045D-C0BA-A921-60FBDBA0EF2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CC1807B-83CB-091C-F8E2-7E11EDE7AE0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8118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787E7C4-CDF2-17CE-0165-650A742619E2}"/>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54F08CD-734C-1BF4-9D42-E3FAC70C6F8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2BE23128-C104-1F62-AACD-BE256FEDE07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0237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82F7C61-BFC8-E5B0-91C4-14A0B02F8206}"/>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1D4A73AB-4463-A489-0B78-C0B91E741A1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BD0C4F17-F3FF-A0D8-5B66-E0E2A39FF8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984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37CB4D2-A26A-FD33-8504-8EAE0CA0EB0C}"/>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C08A0984-94DB-38BC-AE6A-866DDBEFA4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B20FCE74-4684-F971-3269-3B78E29FAA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44537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1BB75591-DECC-AD66-0078-6031705B15B1}"/>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8C963758-1A95-FBE6-3242-C811146683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31548518-E943-57F2-6568-B6B75D8807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8807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5E2E2C47-6E98-D8F8-F414-88A75E884490}"/>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C5D6515E-17F4-07D8-39AC-A08B152F2E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E0CF8746-90C5-0C3F-02C6-AF0C5AE857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368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558BC25-78A0-161E-8714-B14DBDE65065}"/>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0E269F0E-0666-9A01-E5BA-645B0A0DBC3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0092C87-1597-5AB1-FECA-CFEFACC40F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6281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D60D23A7-9A19-5BC2-C503-766F497C7687}"/>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C77383A-8A4F-C4D5-AB9D-F21AD358664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ECCFAE3C-BBC9-B2C8-1C65-28B66E668D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5354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C91BEA0C-66ED-58B1-6EF6-B2EC3CFFA5F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528F264-9BBB-5D96-0070-0E868D7852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68BFE66E-77AA-F448-13AD-61383F0FDE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45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1A3ECB88-B0EC-8D01-BF20-4F871DC68C79}"/>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44F55D67-77FA-568F-5269-3F83C63653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AA5C219F-A844-B59A-BA19-D14ADD94EE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5441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A2D4BBD5-42D9-4393-3ED5-717A2747C87E}"/>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BB9AACA4-A6C4-EFE1-2125-1776453A9D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DEA49752-70F2-E56B-13A1-F95EEDA872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492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F6894A6-87AE-D559-E362-7DBF1928AB6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F39ABE68-418B-880D-6A11-DBB01984D4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979C642F-A92C-93BB-9D63-62CD3F68CB1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8184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846DAC6B-B225-E005-437C-B80B6E8F008D}"/>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43822B9C-4B8B-1BAE-B8CF-A82A9883F87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9A3449BD-CB2C-37AA-2C1A-E7E4B6A026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5068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41428CA6-3D10-8AC6-FE59-69158F680BFA}"/>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A8DAC33A-8A8F-0493-1342-3457523761A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02740602-6AAE-DFD1-4E05-8B5B6C1A6B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1856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96360B0-BECC-708A-D9CB-E4A2F471D78E}"/>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44D93B97-E7AE-D421-D26D-19779318A5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50CD359C-0623-CF73-126C-1B1279B5B2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84886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957CF89-7EBD-DFC2-9783-A6B30742A87B}"/>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2A3A41E-819A-2CF8-4194-44516FA92A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9A6EB97C-AA20-5F70-E683-BD8A651608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9216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241FAD1-5070-0B14-924E-D54B9FC9F52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F0AEC3F3-81C7-6C6A-D371-41796671DD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F2F2C0AE-2D7C-8D2F-B25B-F0358C44FB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841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57C2F31D-82C7-CC4A-FF3D-6B7E07772AEC}"/>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225E2530-77F9-F650-1318-9F6F9EA00F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6ECD527-509A-1A19-93A8-70BB234D6B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5962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89189213-EA1E-7D48-234C-4303D7D15285}"/>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89E6D4CA-CCB6-D72E-7C4B-1F1E8381434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02857470-AB3D-8AED-878A-2C6F69D57FC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656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E1430B47-8B1E-FC99-607F-24F30FF97172}"/>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0B1D9486-42E7-60C4-3134-619BE181BE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B173959-E329-FCDA-FF2C-EC9BDE327C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931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748E7316-C79B-28FE-594E-83851ABF299B}"/>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B620A5FF-4D95-3E26-43F0-15C464D679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9E285E6F-1200-FB49-0440-670C2B27680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1399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DA5B50D3-9A0E-3E99-30E1-6C79A493F953}"/>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90F1C387-45C8-A61C-E6C9-97CFCA46B6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8F0483DC-D82D-D3B6-B4CC-105AC6F3AF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103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F2B4143-1F1F-A060-C146-D80CBA90E017}"/>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D6A69C1C-9A01-5A7A-8822-02E5F80AAF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A13B875F-0022-422C-61CE-6A7B004AC33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6945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482B617D-FE27-65DD-44FF-0D95E90E71D4}"/>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189D3CBA-4EC3-34F5-F4B0-F8F1958D18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4D4808D4-3223-DB7E-46D4-244D6308BE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62086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C7D41397-C4A4-8EAA-B797-B7788A1FE0C7}"/>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A1514F96-1D6B-AFB9-4E8E-3210E45B016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649D5B00-B4CF-B467-F1A3-54F60E2BCAF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15064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1A1B8058-CD87-F5F1-9A27-1CBC539DDC51}"/>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B8F7CCA1-588F-9B05-3205-F422F59F57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935ADD1C-D198-6B44-F9C4-8EAAEEA341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5875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DCC40D28-9FCD-4FE9-FA3D-E4C0D08248C5}"/>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595E074A-660C-D10F-F898-7B50CBD9728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C4982E86-6482-9E17-D08F-B4609D1B2B8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467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7DB09B31-8728-97B4-7911-01B5C09780A8}"/>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2DFC8A79-D733-C7AA-2225-39F7FEE06A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5796107E-1E9F-B351-15D2-7A1DB53C33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500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7C2228E-4C55-32D4-FA04-EF8CBE501479}"/>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171165B1-29C1-CF33-4D06-B3DA745D83B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7D182D02-64F0-033C-BA09-47CE824B8A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3759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8E282AD-5008-EF16-F16B-AA44AEEF57E2}"/>
            </a:ext>
          </a:extLst>
        </p:cNvPr>
        <p:cNvGrpSpPr/>
        <p:nvPr/>
      </p:nvGrpSpPr>
      <p:grpSpPr>
        <a:xfrm>
          <a:off x="0" y="0"/>
          <a:ext cx="0" cy="0"/>
          <a:chOff x="0" y="0"/>
          <a:chExt cx="0" cy="0"/>
        </a:xfrm>
      </p:grpSpPr>
      <p:sp>
        <p:nvSpPr>
          <p:cNvPr id="106" name="Google Shape;106;g4dfce81f19_0_45:notes">
            <a:extLst>
              <a:ext uri="{FF2B5EF4-FFF2-40B4-BE49-F238E27FC236}">
                <a16:creationId xmlns:a16="http://schemas.microsoft.com/office/drawing/2014/main" id="{E06A29A4-CBFA-7BFB-46F2-02ABDD7589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dfce81f19_0_45:notes">
            <a:extLst>
              <a:ext uri="{FF2B5EF4-FFF2-40B4-BE49-F238E27FC236}">
                <a16:creationId xmlns:a16="http://schemas.microsoft.com/office/drawing/2014/main" id="{D5833A2C-9F0C-383A-79DB-3D37585F4E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594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09A47508-06A5-8D3F-2047-C50C72F1FADC}"/>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63DA53ED-5C14-4285-D311-9479E2D5A2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FF72CE4A-386F-CFFD-4B02-9B655EAF0D5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3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3700062-DCE3-3ACE-585A-9588E0653452}"/>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7133E754-1260-93C0-E367-C45CDD84342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8BCBB857-4466-9FDF-3E4C-1E91C38828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1758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a:extLst>
            <a:ext uri="{FF2B5EF4-FFF2-40B4-BE49-F238E27FC236}">
              <a16:creationId xmlns:a16="http://schemas.microsoft.com/office/drawing/2014/main" id="{F5C90D60-C201-73E9-E235-AF5BB7B76774}"/>
            </a:ext>
          </a:extLst>
        </p:cNvPr>
        <p:cNvGrpSpPr/>
        <p:nvPr/>
      </p:nvGrpSpPr>
      <p:grpSpPr>
        <a:xfrm>
          <a:off x="0" y="0"/>
          <a:ext cx="0" cy="0"/>
          <a:chOff x="0" y="0"/>
          <a:chExt cx="0" cy="0"/>
        </a:xfrm>
      </p:grpSpPr>
      <p:sp>
        <p:nvSpPr>
          <p:cNvPr id="199" name="Google Shape;199;g54dda1946d_0_3:notes">
            <a:extLst>
              <a:ext uri="{FF2B5EF4-FFF2-40B4-BE49-F238E27FC236}">
                <a16:creationId xmlns:a16="http://schemas.microsoft.com/office/drawing/2014/main" id="{9143D6CF-3F5B-8FF3-C19A-24B40061A8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4dda1946d_0_3:notes">
            <a:extLst>
              <a:ext uri="{FF2B5EF4-FFF2-40B4-BE49-F238E27FC236}">
                <a16:creationId xmlns:a16="http://schemas.microsoft.com/office/drawing/2014/main" id="{0C0AFD94-9839-8FE3-9A9E-AAC26CD6DA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8064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06775" y="508450"/>
            <a:ext cx="6930900" cy="1710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5200"/>
              <a:buNone/>
              <a:defRPr sz="5400" b="0">
                <a:solidFill>
                  <a:schemeClr val="lt1"/>
                </a:solidFill>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a:endParaRPr/>
          </a:p>
        </p:txBody>
      </p:sp>
      <p:sp>
        <p:nvSpPr>
          <p:cNvPr id="10" name="Google Shape;10;p2"/>
          <p:cNvSpPr txBox="1">
            <a:spLocks noGrp="1"/>
          </p:cNvSpPr>
          <p:nvPr>
            <p:ph type="subTitle" idx="1"/>
          </p:nvPr>
        </p:nvSpPr>
        <p:spPr>
          <a:xfrm>
            <a:off x="1106775" y="166575"/>
            <a:ext cx="69303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228600" y="2496150"/>
            <a:ext cx="8686800" cy="2409600"/>
          </a:xfrm>
          <a:prstGeom prst="rect">
            <a:avLst/>
          </a:prstGeom>
          <a:noFill/>
          <a:ln w="9525" cap="flat" cmpd="sng">
            <a:solidFill>
              <a:schemeClr val="lt1"/>
            </a:solidFill>
            <a:prstDash val="solid"/>
            <a:round/>
            <a:headEnd type="none" w="sm" len="sm"/>
            <a:tailEnd type="none" w="sm" len="sm"/>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53"/>
        <p:cNvGrpSpPr/>
        <p:nvPr/>
      </p:nvGrpSpPr>
      <p:grpSpPr>
        <a:xfrm>
          <a:off x="0" y="0"/>
          <a:ext cx="0" cy="0"/>
          <a:chOff x="0" y="0"/>
          <a:chExt cx="0" cy="0"/>
        </a:xfrm>
      </p:grpSpPr>
      <p:sp>
        <p:nvSpPr>
          <p:cNvPr id="54" name="Google Shape;54;p14"/>
          <p:cNvSpPr txBox="1">
            <a:spLocks noGrp="1"/>
          </p:cNvSpPr>
          <p:nvPr>
            <p:ph type="title"/>
          </p:nvPr>
        </p:nvSpPr>
        <p:spPr>
          <a:xfrm>
            <a:off x="228750" y="723263"/>
            <a:ext cx="8686500" cy="1621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
        <p:nvSpPr>
          <p:cNvPr id="55" name="Google Shape;55;p14"/>
          <p:cNvSpPr txBox="1">
            <a:spLocks noGrp="1"/>
          </p:cNvSpPr>
          <p:nvPr>
            <p:ph type="subTitle" idx="1"/>
          </p:nvPr>
        </p:nvSpPr>
        <p:spPr>
          <a:xfrm>
            <a:off x="1235475" y="2667350"/>
            <a:ext cx="6673200" cy="17529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Open Sans"/>
              <a:buChar char="●"/>
              <a:defRPr/>
            </a:lvl1pPr>
            <a:lvl2pPr lvl="1">
              <a:spcBef>
                <a:spcPts val="0"/>
              </a:spcBef>
              <a:spcAft>
                <a:spcPts val="0"/>
              </a:spcAft>
              <a:buSzPts val="1200"/>
              <a:buFont typeface="Open Sans"/>
              <a:buChar char="○"/>
              <a:defRPr/>
            </a:lvl2pPr>
            <a:lvl3pPr lvl="2">
              <a:spcBef>
                <a:spcPts val="0"/>
              </a:spcBef>
              <a:spcAft>
                <a:spcPts val="0"/>
              </a:spcAft>
              <a:buSzPts val="1200"/>
              <a:buFont typeface="Open Sans"/>
              <a:buChar char="■"/>
              <a:defRPr/>
            </a:lvl3pPr>
            <a:lvl4pPr lvl="3">
              <a:spcBef>
                <a:spcPts val="0"/>
              </a:spcBef>
              <a:spcAft>
                <a:spcPts val="0"/>
              </a:spcAft>
              <a:buSzPts val="1200"/>
              <a:buFont typeface="Open Sans"/>
              <a:buChar char="●"/>
              <a:defRPr/>
            </a:lvl4pPr>
            <a:lvl5pPr lvl="4">
              <a:spcBef>
                <a:spcPts val="0"/>
              </a:spcBef>
              <a:spcAft>
                <a:spcPts val="0"/>
              </a:spcAft>
              <a:buSzPts val="1200"/>
              <a:buFont typeface="Open Sans"/>
              <a:buChar char="○"/>
              <a:defRPr/>
            </a:lvl5pPr>
            <a:lvl6pPr lvl="5">
              <a:spcBef>
                <a:spcPts val="0"/>
              </a:spcBef>
              <a:spcAft>
                <a:spcPts val="0"/>
              </a:spcAft>
              <a:buSzPts val="1200"/>
              <a:buFont typeface="Open Sans"/>
              <a:buChar char="■"/>
              <a:defRPr/>
            </a:lvl6pPr>
            <a:lvl7pPr lvl="6">
              <a:spcBef>
                <a:spcPts val="0"/>
              </a:spcBef>
              <a:spcAft>
                <a:spcPts val="0"/>
              </a:spcAft>
              <a:buSzPts val="1200"/>
              <a:buFont typeface="Open Sans"/>
              <a:buChar char="●"/>
              <a:defRPr/>
            </a:lvl7pPr>
            <a:lvl8pPr lvl="7">
              <a:spcBef>
                <a:spcPts val="0"/>
              </a:spcBef>
              <a:spcAft>
                <a:spcPts val="0"/>
              </a:spcAft>
              <a:buSzPts val="1200"/>
              <a:buFont typeface="Open Sans"/>
              <a:buChar char="○"/>
              <a:defRPr/>
            </a:lvl8pPr>
            <a:lvl9pPr lvl="8">
              <a:spcBef>
                <a:spcPts val="0"/>
              </a:spcBef>
              <a:spcAft>
                <a:spcPts val="0"/>
              </a:spcAft>
              <a:buSzPts val="1200"/>
              <a:buFont typeface="Open Sans"/>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ONE_COLUMN_TEXT_1">
    <p:spTree>
      <p:nvGrpSpPr>
        <p:cNvPr id="1" name="Shape 56"/>
        <p:cNvGrpSpPr/>
        <p:nvPr/>
      </p:nvGrpSpPr>
      <p:grpSpPr>
        <a:xfrm>
          <a:off x="0" y="0"/>
          <a:ext cx="0" cy="0"/>
          <a:chOff x="0" y="0"/>
          <a:chExt cx="0" cy="0"/>
        </a:xfrm>
      </p:grpSpPr>
      <p:sp>
        <p:nvSpPr>
          <p:cNvPr id="57" name="Google Shape;57;p15"/>
          <p:cNvSpPr txBox="1">
            <a:spLocks noGrp="1"/>
          </p:cNvSpPr>
          <p:nvPr>
            <p:ph type="subTitle" idx="1"/>
          </p:nvPr>
        </p:nvSpPr>
        <p:spPr>
          <a:xfrm>
            <a:off x="228750" y="2586000"/>
            <a:ext cx="4247100" cy="2220900"/>
          </a:xfrm>
          <a:prstGeom prst="rect">
            <a:avLst/>
          </a:prstGeom>
        </p:spPr>
        <p:txBody>
          <a:bodyPr spcFirstLastPara="1" wrap="square" lIns="91425" tIns="91425" rIns="91425" bIns="91425" anchor="t" anchorCtr="0">
            <a:noAutofit/>
          </a:bodyPr>
          <a:lstStyle>
            <a:lvl1pPr lvl="0">
              <a:spcBef>
                <a:spcPts val="0"/>
              </a:spcBef>
              <a:spcAft>
                <a:spcPts val="0"/>
              </a:spcAft>
              <a:buSzPts val="1600"/>
              <a:buFont typeface="Open Sans Light"/>
              <a:buChar char="●"/>
              <a:defRPr/>
            </a:lvl1pPr>
            <a:lvl2pPr lvl="1" algn="ctr">
              <a:lnSpc>
                <a:spcPct val="100000"/>
              </a:lnSpc>
              <a:spcBef>
                <a:spcPts val="0"/>
              </a:spcBef>
              <a:spcAft>
                <a:spcPts val="0"/>
              </a:spcAft>
              <a:buClr>
                <a:srgbClr val="E76A28"/>
              </a:buClr>
              <a:buSzPts val="1600"/>
              <a:buFont typeface="Nunito Light"/>
              <a:buChar char="○"/>
              <a:defRPr/>
            </a:lvl2pPr>
            <a:lvl3pPr lvl="2" algn="ctr">
              <a:lnSpc>
                <a:spcPct val="100000"/>
              </a:lnSpc>
              <a:spcBef>
                <a:spcPts val="0"/>
              </a:spcBef>
              <a:spcAft>
                <a:spcPts val="0"/>
              </a:spcAft>
              <a:buClr>
                <a:srgbClr val="E76A28"/>
              </a:buClr>
              <a:buSzPts val="1500"/>
              <a:buFont typeface="Nunito Light"/>
              <a:buChar char="■"/>
              <a:defRPr/>
            </a:lvl3pPr>
            <a:lvl4pPr lvl="3" algn="ctr">
              <a:lnSpc>
                <a:spcPct val="100000"/>
              </a:lnSpc>
              <a:spcBef>
                <a:spcPts val="0"/>
              </a:spcBef>
              <a:spcAft>
                <a:spcPts val="0"/>
              </a:spcAft>
              <a:buClr>
                <a:srgbClr val="E76A28"/>
              </a:buClr>
              <a:buSzPts val="1500"/>
              <a:buFont typeface="Nunito Light"/>
              <a:buChar char="●"/>
              <a:defRPr/>
            </a:lvl4pPr>
            <a:lvl5pPr lvl="4" algn="ctr">
              <a:lnSpc>
                <a:spcPct val="100000"/>
              </a:lnSpc>
              <a:spcBef>
                <a:spcPts val="0"/>
              </a:spcBef>
              <a:spcAft>
                <a:spcPts val="0"/>
              </a:spcAft>
              <a:buClr>
                <a:srgbClr val="E76A28"/>
              </a:buClr>
              <a:buSzPts val="1200"/>
              <a:buFont typeface="Nunito Light"/>
              <a:buChar char="○"/>
              <a:defRPr/>
            </a:lvl5pPr>
            <a:lvl6pPr lvl="5" algn="ctr">
              <a:lnSpc>
                <a:spcPct val="100000"/>
              </a:lnSpc>
              <a:spcBef>
                <a:spcPts val="0"/>
              </a:spcBef>
              <a:spcAft>
                <a:spcPts val="0"/>
              </a:spcAft>
              <a:buClr>
                <a:srgbClr val="999999"/>
              </a:buClr>
              <a:buSzPts val="1200"/>
              <a:buFont typeface="Nunito Light"/>
              <a:buChar char="■"/>
              <a:defRPr/>
            </a:lvl6pPr>
            <a:lvl7pPr lvl="6" algn="ctr">
              <a:lnSpc>
                <a:spcPct val="100000"/>
              </a:lnSpc>
              <a:spcBef>
                <a:spcPts val="0"/>
              </a:spcBef>
              <a:spcAft>
                <a:spcPts val="0"/>
              </a:spcAft>
              <a:buClr>
                <a:srgbClr val="999999"/>
              </a:buClr>
              <a:buSzPts val="1300"/>
              <a:buFont typeface="Nunito Light"/>
              <a:buChar char="●"/>
              <a:defRPr/>
            </a:lvl7pPr>
            <a:lvl8pPr lvl="7" algn="ctr">
              <a:lnSpc>
                <a:spcPct val="100000"/>
              </a:lnSpc>
              <a:spcBef>
                <a:spcPts val="0"/>
              </a:spcBef>
              <a:spcAft>
                <a:spcPts val="0"/>
              </a:spcAft>
              <a:buClr>
                <a:srgbClr val="999999"/>
              </a:buClr>
              <a:buSzPts val="1300"/>
              <a:buFont typeface="Nunito Light"/>
              <a:buChar char="○"/>
              <a:defRPr/>
            </a:lvl8pPr>
            <a:lvl9pPr lvl="8" algn="ctr">
              <a:lnSpc>
                <a:spcPct val="100000"/>
              </a:lnSpc>
              <a:spcBef>
                <a:spcPts val="0"/>
              </a:spcBef>
              <a:spcAft>
                <a:spcPts val="0"/>
              </a:spcAft>
              <a:buClr>
                <a:srgbClr val="999999"/>
              </a:buClr>
              <a:buSzPts val="1200"/>
              <a:buFont typeface="Nunito Light"/>
              <a:buChar char="■"/>
              <a:defRPr/>
            </a:lvl9pPr>
          </a:lstStyle>
          <a:p>
            <a:endParaRPr/>
          </a:p>
        </p:txBody>
      </p:sp>
      <p:sp>
        <p:nvSpPr>
          <p:cNvPr id="58" name="Google Shape;58;p15"/>
          <p:cNvSpPr>
            <a:spLocks noGrp="1"/>
          </p:cNvSpPr>
          <p:nvPr>
            <p:ph type="pic" idx="2"/>
          </p:nvPr>
        </p:nvSpPr>
        <p:spPr>
          <a:xfrm>
            <a:off x="5157450" y="228600"/>
            <a:ext cx="3758100" cy="4686300"/>
          </a:xfrm>
          <a:prstGeom prst="rect">
            <a:avLst/>
          </a:prstGeom>
          <a:noFill/>
          <a:ln w="9525" cap="flat" cmpd="sng">
            <a:solidFill>
              <a:schemeClr val="dk1"/>
            </a:solidFill>
            <a:prstDash val="solid"/>
            <a:round/>
            <a:headEnd type="none" w="sm" len="sm"/>
            <a:tailEnd type="none" w="sm" len="sm"/>
          </a:ln>
        </p:spPr>
      </p:sp>
      <p:sp>
        <p:nvSpPr>
          <p:cNvPr id="59" name="Google Shape;59;p15"/>
          <p:cNvSpPr txBox="1">
            <a:spLocks noGrp="1"/>
          </p:cNvSpPr>
          <p:nvPr>
            <p:ph type="title"/>
          </p:nvPr>
        </p:nvSpPr>
        <p:spPr>
          <a:xfrm>
            <a:off x="228750" y="228600"/>
            <a:ext cx="4247100" cy="2357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600"/>
              <a:buNone/>
              <a:defRPr sz="4800"/>
            </a:lvl1pPr>
            <a:lvl2pPr lvl="1">
              <a:lnSpc>
                <a:spcPct val="100000"/>
              </a:lnSpc>
              <a:spcBef>
                <a:spcPts val="0"/>
              </a:spcBef>
              <a:spcAft>
                <a:spcPts val="0"/>
              </a:spcAft>
              <a:buSzPts val="3500"/>
              <a:buNone/>
              <a:defRPr/>
            </a:lvl2pPr>
            <a:lvl3pPr lvl="2">
              <a:lnSpc>
                <a:spcPct val="100000"/>
              </a:lnSpc>
              <a:spcBef>
                <a:spcPts val="0"/>
              </a:spcBef>
              <a:spcAft>
                <a:spcPts val="0"/>
              </a:spcAft>
              <a:buSzPts val="3500"/>
              <a:buNone/>
              <a:defRPr/>
            </a:lvl3pPr>
            <a:lvl4pPr lvl="3">
              <a:lnSpc>
                <a:spcPct val="100000"/>
              </a:lnSpc>
              <a:spcBef>
                <a:spcPts val="0"/>
              </a:spcBef>
              <a:spcAft>
                <a:spcPts val="0"/>
              </a:spcAft>
              <a:buSzPts val="3500"/>
              <a:buNone/>
              <a:defRPr/>
            </a:lvl4pPr>
            <a:lvl5pPr lvl="4">
              <a:lnSpc>
                <a:spcPct val="100000"/>
              </a:lnSpc>
              <a:spcBef>
                <a:spcPts val="0"/>
              </a:spcBef>
              <a:spcAft>
                <a:spcPts val="0"/>
              </a:spcAft>
              <a:buSzPts val="3500"/>
              <a:buNone/>
              <a:defRPr/>
            </a:lvl5pPr>
            <a:lvl6pPr lvl="5">
              <a:lnSpc>
                <a:spcPct val="100000"/>
              </a:lnSpc>
              <a:spcBef>
                <a:spcPts val="0"/>
              </a:spcBef>
              <a:spcAft>
                <a:spcPts val="0"/>
              </a:spcAft>
              <a:buSzPts val="3500"/>
              <a:buNone/>
              <a:defRPr/>
            </a:lvl6pPr>
            <a:lvl7pPr lvl="6">
              <a:lnSpc>
                <a:spcPct val="100000"/>
              </a:lnSpc>
              <a:spcBef>
                <a:spcPts val="0"/>
              </a:spcBef>
              <a:spcAft>
                <a:spcPts val="0"/>
              </a:spcAft>
              <a:buSzPts val="3500"/>
              <a:buNone/>
              <a:defRPr/>
            </a:lvl7pPr>
            <a:lvl8pPr lvl="7">
              <a:lnSpc>
                <a:spcPct val="100000"/>
              </a:lnSpc>
              <a:spcBef>
                <a:spcPts val="0"/>
              </a:spcBef>
              <a:spcAft>
                <a:spcPts val="0"/>
              </a:spcAft>
              <a:buSzPts val="3500"/>
              <a:buNone/>
              <a:defRPr/>
            </a:lvl8pPr>
            <a:lvl9pPr lvl="8">
              <a:lnSpc>
                <a:spcPct val="100000"/>
              </a:lnSpc>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9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bg>
      <p:bgPr>
        <a:solidFill>
          <a:schemeClr val="dk1"/>
        </a:solidFill>
        <a:effectLst/>
      </p:bgPr>
    </p:bg>
    <p:spTree>
      <p:nvGrpSpPr>
        <p:cNvPr id="1" name="Shape 9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a:spLocks noGrp="1"/>
          </p:cNvSpPr>
          <p:nvPr>
            <p:ph type="pic" idx="2"/>
          </p:nvPr>
        </p:nvSpPr>
        <p:spPr>
          <a:xfrm>
            <a:off x="0" y="0"/>
            <a:ext cx="9144000" cy="5143500"/>
          </a:xfrm>
          <a:prstGeom prst="rect">
            <a:avLst/>
          </a:prstGeom>
          <a:noFill/>
          <a:ln>
            <a:noFill/>
          </a:ln>
        </p:spPr>
      </p:sp>
      <p:sp>
        <p:nvSpPr>
          <p:cNvPr id="14" name="Google Shape;14;p3"/>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lvl1pPr lvl="0" algn="ctr">
              <a:spcBef>
                <a:spcPts val="0"/>
              </a:spcBef>
              <a:spcAft>
                <a:spcPts val="0"/>
              </a:spcAft>
              <a:buSzPts val="5000"/>
              <a:buNone/>
              <a:defRPr sz="4800">
                <a:solidFill>
                  <a:schemeClr val="lt1"/>
                </a:solidFill>
              </a:defRPr>
            </a:lvl1pPr>
            <a:lvl2pPr lvl="1" algn="ctr">
              <a:spcBef>
                <a:spcPts val="0"/>
              </a:spcBef>
              <a:spcAft>
                <a:spcPts val="0"/>
              </a:spcAft>
              <a:buSzPts val="5000"/>
              <a:buNone/>
              <a:defRPr sz="5000"/>
            </a:lvl2pPr>
            <a:lvl3pPr lvl="2" algn="ctr">
              <a:spcBef>
                <a:spcPts val="0"/>
              </a:spcBef>
              <a:spcAft>
                <a:spcPts val="0"/>
              </a:spcAft>
              <a:buSzPts val="5000"/>
              <a:buNone/>
              <a:defRPr sz="5000"/>
            </a:lvl3pPr>
            <a:lvl4pPr lvl="3" algn="ctr">
              <a:spcBef>
                <a:spcPts val="0"/>
              </a:spcBef>
              <a:spcAft>
                <a:spcPts val="0"/>
              </a:spcAft>
              <a:buSzPts val="5000"/>
              <a:buNone/>
              <a:defRPr sz="5000"/>
            </a:lvl4pPr>
            <a:lvl5pPr lvl="4" algn="ctr">
              <a:spcBef>
                <a:spcPts val="0"/>
              </a:spcBef>
              <a:spcAft>
                <a:spcPts val="0"/>
              </a:spcAft>
              <a:buSzPts val="5000"/>
              <a:buNone/>
              <a:defRPr sz="5000"/>
            </a:lvl5pPr>
            <a:lvl6pPr lvl="5" algn="ctr">
              <a:spcBef>
                <a:spcPts val="0"/>
              </a:spcBef>
              <a:spcAft>
                <a:spcPts val="0"/>
              </a:spcAft>
              <a:buSzPts val="5000"/>
              <a:buNone/>
              <a:defRPr sz="5000"/>
            </a:lvl6pPr>
            <a:lvl7pPr lvl="6" algn="ctr">
              <a:spcBef>
                <a:spcPts val="0"/>
              </a:spcBef>
              <a:spcAft>
                <a:spcPts val="0"/>
              </a:spcAft>
              <a:buSzPts val="5000"/>
              <a:buNone/>
              <a:defRPr sz="5000"/>
            </a:lvl7pPr>
            <a:lvl8pPr lvl="7" algn="ctr">
              <a:spcBef>
                <a:spcPts val="0"/>
              </a:spcBef>
              <a:spcAft>
                <a:spcPts val="0"/>
              </a:spcAft>
              <a:buSzPts val="5000"/>
              <a:buNone/>
              <a:defRPr sz="5000"/>
            </a:lvl8pPr>
            <a:lvl9pPr lvl="8" algn="ctr">
              <a:spcBef>
                <a:spcPts val="0"/>
              </a:spcBef>
              <a:spcAft>
                <a:spcPts val="0"/>
              </a:spcAft>
              <a:buSzPts val="5000"/>
              <a:buNone/>
              <a:defRPr sz="5000"/>
            </a:lvl9pPr>
          </a:lstStyle>
          <a:p>
            <a:endParaRPr/>
          </a:p>
        </p:txBody>
      </p:sp>
      <p:sp>
        <p:nvSpPr>
          <p:cNvPr id="15" name="Google Shape;15;p3"/>
          <p:cNvSpPr txBox="1">
            <a:spLocks noGrp="1"/>
          </p:cNvSpPr>
          <p:nvPr>
            <p:ph type="title" idx="3" hasCustomPrompt="1"/>
          </p:nvPr>
        </p:nvSpPr>
        <p:spPr>
          <a:xfrm>
            <a:off x="4027150" y="948460"/>
            <a:ext cx="1089900" cy="10278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1610450" y="166575"/>
            <a:ext cx="5922900" cy="36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 name="Google Shape;19;p4"/>
          <p:cNvSpPr txBox="1">
            <a:spLocks noGrp="1"/>
          </p:cNvSpPr>
          <p:nvPr>
            <p:ph type="body" idx="1"/>
          </p:nvPr>
        </p:nvSpPr>
        <p:spPr>
          <a:xfrm>
            <a:off x="720000" y="1215752"/>
            <a:ext cx="77040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720000" y="445019"/>
            <a:ext cx="47637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 name="Google Shape;30;p7"/>
          <p:cNvSpPr txBox="1">
            <a:spLocks noGrp="1"/>
          </p:cNvSpPr>
          <p:nvPr>
            <p:ph type="subTitle" idx="1"/>
          </p:nvPr>
        </p:nvSpPr>
        <p:spPr>
          <a:xfrm>
            <a:off x="713225" y="1790975"/>
            <a:ext cx="4294800" cy="1908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Open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1768550" y="13071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2135550" y="1441675"/>
            <a:ext cx="4872900" cy="1187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600"/>
              <a:buNone/>
              <a:defRPr sz="6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 name="Google Shape;35;p9"/>
          <p:cNvSpPr txBox="1">
            <a:spLocks noGrp="1"/>
          </p:cNvSpPr>
          <p:nvPr>
            <p:ph type="subTitle" idx="1"/>
          </p:nvPr>
        </p:nvSpPr>
        <p:spPr>
          <a:xfrm>
            <a:off x="2135550" y="2784625"/>
            <a:ext cx="48729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9"/>
        <p:cNvGrpSpPr/>
        <p:nvPr/>
      </p:nvGrpSpPr>
      <p:grpSpPr>
        <a:xfrm>
          <a:off x="0" y="0"/>
          <a:ext cx="0" cy="0"/>
          <a:chOff x="0" y="0"/>
          <a:chExt cx="0" cy="0"/>
        </a:xfrm>
      </p:grpSpPr>
      <p:sp>
        <p:nvSpPr>
          <p:cNvPr id="40" name="Google Shape;40;p11"/>
          <p:cNvSpPr txBox="1">
            <a:spLocks noGrp="1"/>
          </p:cNvSpPr>
          <p:nvPr>
            <p:ph type="title" hasCustomPrompt="1"/>
          </p:nvPr>
        </p:nvSpPr>
        <p:spPr>
          <a:xfrm>
            <a:off x="1284000" y="1530100"/>
            <a:ext cx="6576000" cy="1045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1" name="Google Shape;41;p11"/>
          <p:cNvSpPr txBox="1">
            <a:spLocks noGrp="1"/>
          </p:cNvSpPr>
          <p:nvPr>
            <p:ph type="subTitle" idx="1"/>
          </p:nvPr>
        </p:nvSpPr>
        <p:spPr>
          <a:xfrm>
            <a:off x="1284000" y="2773650"/>
            <a:ext cx="65760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_1_1_1_1_1">
    <p:bg>
      <p:bgPr>
        <a:solidFill>
          <a:schemeClr val="dk1"/>
        </a:solidFill>
        <a:effectLst/>
      </p:bgPr>
    </p:bg>
    <p:spTree>
      <p:nvGrpSpPr>
        <p:cNvPr id="1" name="Shape 43"/>
        <p:cNvGrpSpPr/>
        <p:nvPr/>
      </p:nvGrpSpPr>
      <p:grpSpPr>
        <a:xfrm>
          <a:off x="0" y="0"/>
          <a:ext cx="0" cy="0"/>
          <a:chOff x="0" y="0"/>
          <a:chExt cx="0" cy="0"/>
        </a:xfrm>
      </p:grpSpPr>
      <p:sp>
        <p:nvSpPr>
          <p:cNvPr id="44" name="Google Shape;44;p13"/>
          <p:cNvSpPr txBox="1">
            <a:spLocks noGrp="1"/>
          </p:cNvSpPr>
          <p:nvPr>
            <p:ph type="title"/>
          </p:nvPr>
        </p:nvSpPr>
        <p:spPr>
          <a:xfrm>
            <a:off x="228600" y="381000"/>
            <a:ext cx="8686800" cy="789000"/>
          </a:xfrm>
          <a:prstGeom prst="rect">
            <a:avLst/>
          </a:prstGeom>
        </p:spPr>
        <p:txBody>
          <a:bodyPr spcFirstLastPara="1" wrap="square" lIns="91425" tIns="91425" rIns="91425" bIns="91425" anchor="t" anchorCtr="0">
            <a:noAutofit/>
          </a:bodyPr>
          <a:lstStyle>
            <a:lvl1pPr lvl="0" algn="ctr">
              <a:spcBef>
                <a:spcPts val="0"/>
              </a:spcBef>
              <a:spcAft>
                <a:spcPts val="0"/>
              </a:spcAft>
              <a:buSzPts val="2600"/>
              <a:buNone/>
              <a:defRPr sz="3600">
                <a:solidFill>
                  <a:schemeClr val="lt1"/>
                </a:solidFill>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45" name="Google Shape;45;p13"/>
          <p:cNvSpPr txBox="1">
            <a:spLocks noGrp="1"/>
          </p:cNvSpPr>
          <p:nvPr>
            <p:ph type="title" idx="2" hasCustomPrompt="1"/>
          </p:nvPr>
        </p:nvSpPr>
        <p:spPr>
          <a:xfrm>
            <a:off x="1314726" y="154870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6" name="Google Shape;46;p13"/>
          <p:cNvSpPr txBox="1">
            <a:spLocks noGrp="1"/>
          </p:cNvSpPr>
          <p:nvPr>
            <p:ph type="subTitle" idx="1"/>
          </p:nvPr>
        </p:nvSpPr>
        <p:spPr>
          <a:xfrm>
            <a:off x="2261274" y="154870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7" name="Google Shape;47;p13"/>
          <p:cNvSpPr txBox="1">
            <a:spLocks noGrp="1"/>
          </p:cNvSpPr>
          <p:nvPr>
            <p:ph type="title" idx="3" hasCustomPrompt="1"/>
          </p:nvPr>
        </p:nvSpPr>
        <p:spPr>
          <a:xfrm>
            <a:off x="1314726" y="221252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48" name="Google Shape;48;p13"/>
          <p:cNvSpPr txBox="1">
            <a:spLocks noGrp="1"/>
          </p:cNvSpPr>
          <p:nvPr>
            <p:ph type="subTitle" idx="4"/>
          </p:nvPr>
        </p:nvSpPr>
        <p:spPr>
          <a:xfrm>
            <a:off x="2261274" y="221252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49" name="Google Shape;49;p13"/>
          <p:cNvSpPr txBox="1">
            <a:spLocks noGrp="1"/>
          </p:cNvSpPr>
          <p:nvPr>
            <p:ph type="title" idx="5" hasCustomPrompt="1"/>
          </p:nvPr>
        </p:nvSpPr>
        <p:spPr>
          <a:xfrm>
            <a:off x="1314726" y="2876350"/>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0" name="Google Shape;50;p13"/>
          <p:cNvSpPr txBox="1">
            <a:spLocks noGrp="1"/>
          </p:cNvSpPr>
          <p:nvPr>
            <p:ph type="subTitle" idx="6"/>
          </p:nvPr>
        </p:nvSpPr>
        <p:spPr>
          <a:xfrm>
            <a:off x="2261274" y="2876350"/>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51" name="Google Shape;51;p13"/>
          <p:cNvSpPr txBox="1">
            <a:spLocks noGrp="1"/>
          </p:cNvSpPr>
          <p:nvPr>
            <p:ph type="title" idx="7" hasCustomPrompt="1"/>
          </p:nvPr>
        </p:nvSpPr>
        <p:spPr>
          <a:xfrm>
            <a:off x="1314726" y="3540175"/>
            <a:ext cx="514200" cy="549300"/>
          </a:xfrm>
          <a:prstGeom prst="rect">
            <a:avLst/>
          </a:prstGeom>
          <a:noFill/>
        </p:spPr>
        <p:txBody>
          <a:bodyPr spcFirstLastPara="1" wrap="square" lIns="91425" tIns="91425" rIns="91425" bIns="91425" anchor="t" anchorCtr="0">
            <a:noAutofit/>
          </a:bodyPr>
          <a:lstStyle>
            <a:lvl1pPr lvl="0" algn="ctr">
              <a:spcBef>
                <a:spcPts val="0"/>
              </a:spcBef>
              <a:spcAft>
                <a:spcPts val="0"/>
              </a:spcAft>
              <a:buSzPts val="3000"/>
              <a:buNone/>
              <a:defRPr sz="2400">
                <a:solidFill>
                  <a:schemeClr val="lt1"/>
                </a:solidFill>
              </a:defRPr>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r>
              <a:t>xx%</a:t>
            </a:r>
          </a:p>
        </p:txBody>
      </p:sp>
      <p:sp>
        <p:nvSpPr>
          <p:cNvPr id="52" name="Google Shape;52;p13"/>
          <p:cNvSpPr txBox="1">
            <a:spLocks noGrp="1"/>
          </p:cNvSpPr>
          <p:nvPr>
            <p:ph type="subTitle" idx="8"/>
          </p:nvPr>
        </p:nvSpPr>
        <p:spPr>
          <a:xfrm>
            <a:off x="2261274" y="3540175"/>
            <a:ext cx="5568000" cy="549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Font typeface="Raleway"/>
              <a:buNone/>
              <a:defRPr sz="1800">
                <a:solidFill>
                  <a:schemeClr val="lt1"/>
                </a:solidFill>
              </a:defRPr>
            </a:lvl1pPr>
            <a:lvl2pPr lvl="1">
              <a:lnSpc>
                <a:spcPct val="100000"/>
              </a:lnSpc>
              <a:spcBef>
                <a:spcPts val="0"/>
              </a:spcBef>
              <a:spcAft>
                <a:spcPts val="0"/>
              </a:spcAft>
              <a:buSzPts val="2000"/>
              <a:buFont typeface="Raleway"/>
              <a:buNone/>
              <a:defRPr sz="2000" b="1">
                <a:latin typeface="Raleway"/>
                <a:ea typeface="Raleway"/>
                <a:cs typeface="Raleway"/>
                <a:sym typeface="Raleway"/>
              </a:defRPr>
            </a:lvl2pPr>
            <a:lvl3pPr lvl="2">
              <a:lnSpc>
                <a:spcPct val="100000"/>
              </a:lnSpc>
              <a:spcBef>
                <a:spcPts val="0"/>
              </a:spcBef>
              <a:spcAft>
                <a:spcPts val="0"/>
              </a:spcAft>
              <a:buSzPts val="2000"/>
              <a:buFont typeface="Raleway"/>
              <a:buNone/>
              <a:defRPr sz="2000" b="1">
                <a:latin typeface="Raleway"/>
                <a:ea typeface="Raleway"/>
                <a:cs typeface="Raleway"/>
                <a:sym typeface="Raleway"/>
              </a:defRPr>
            </a:lvl3pPr>
            <a:lvl4pPr lvl="3">
              <a:lnSpc>
                <a:spcPct val="100000"/>
              </a:lnSpc>
              <a:spcBef>
                <a:spcPts val="0"/>
              </a:spcBef>
              <a:spcAft>
                <a:spcPts val="0"/>
              </a:spcAft>
              <a:buSzPts val="2000"/>
              <a:buFont typeface="Raleway"/>
              <a:buNone/>
              <a:defRPr sz="2000" b="1">
                <a:latin typeface="Raleway"/>
                <a:ea typeface="Raleway"/>
                <a:cs typeface="Raleway"/>
                <a:sym typeface="Raleway"/>
              </a:defRPr>
            </a:lvl4pPr>
            <a:lvl5pPr lvl="4">
              <a:lnSpc>
                <a:spcPct val="100000"/>
              </a:lnSpc>
              <a:spcBef>
                <a:spcPts val="0"/>
              </a:spcBef>
              <a:spcAft>
                <a:spcPts val="0"/>
              </a:spcAft>
              <a:buSzPts val="2000"/>
              <a:buFont typeface="Raleway"/>
              <a:buNone/>
              <a:defRPr sz="2000" b="1">
                <a:latin typeface="Raleway"/>
                <a:ea typeface="Raleway"/>
                <a:cs typeface="Raleway"/>
                <a:sym typeface="Raleway"/>
              </a:defRPr>
            </a:lvl5pPr>
            <a:lvl6pPr lvl="5">
              <a:lnSpc>
                <a:spcPct val="100000"/>
              </a:lnSpc>
              <a:spcBef>
                <a:spcPts val="0"/>
              </a:spcBef>
              <a:spcAft>
                <a:spcPts val="0"/>
              </a:spcAft>
              <a:buSzPts val="2000"/>
              <a:buFont typeface="Raleway"/>
              <a:buNone/>
              <a:defRPr sz="2000" b="1">
                <a:latin typeface="Raleway"/>
                <a:ea typeface="Raleway"/>
                <a:cs typeface="Raleway"/>
                <a:sym typeface="Raleway"/>
              </a:defRPr>
            </a:lvl6pPr>
            <a:lvl7pPr lvl="6">
              <a:lnSpc>
                <a:spcPct val="100000"/>
              </a:lnSpc>
              <a:spcBef>
                <a:spcPts val="0"/>
              </a:spcBef>
              <a:spcAft>
                <a:spcPts val="0"/>
              </a:spcAft>
              <a:buSzPts val="2000"/>
              <a:buFont typeface="Raleway"/>
              <a:buNone/>
              <a:defRPr sz="2000" b="1">
                <a:latin typeface="Raleway"/>
                <a:ea typeface="Raleway"/>
                <a:cs typeface="Raleway"/>
                <a:sym typeface="Raleway"/>
              </a:defRPr>
            </a:lvl7pPr>
            <a:lvl8pPr lvl="7">
              <a:lnSpc>
                <a:spcPct val="100000"/>
              </a:lnSpc>
              <a:spcBef>
                <a:spcPts val="0"/>
              </a:spcBef>
              <a:spcAft>
                <a:spcPts val="0"/>
              </a:spcAft>
              <a:buSzPts val="2000"/>
              <a:buFont typeface="Raleway"/>
              <a:buNone/>
              <a:defRPr sz="2000" b="1">
                <a:latin typeface="Raleway"/>
                <a:ea typeface="Raleway"/>
                <a:cs typeface="Raleway"/>
                <a:sym typeface="Raleway"/>
              </a:defRPr>
            </a:lvl8pPr>
            <a:lvl9pPr lvl="8">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600"/>
              <a:buFont typeface="Instrument Serif"/>
              <a:buNone/>
              <a:defRPr sz="2600">
                <a:solidFill>
                  <a:schemeClr val="dk1"/>
                </a:solidFill>
                <a:latin typeface="Instrument Serif"/>
                <a:ea typeface="Instrument Serif"/>
                <a:cs typeface="Instrument Serif"/>
                <a:sym typeface="Instrument Serif"/>
              </a:defRPr>
            </a:lvl1pPr>
            <a:lvl2pPr lvl="1"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2pPr>
            <a:lvl3pPr lvl="2"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3pPr>
            <a:lvl4pPr lvl="3"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4pPr>
            <a:lvl5pPr lvl="4"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5pPr>
            <a:lvl6pPr lvl="5"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6pPr>
            <a:lvl7pPr lvl="6"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7pPr>
            <a:lvl8pPr lvl="7"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8pPr>
            <a:lvl9pPr lvl="8" rtl="0">
              <a:spcBef>
                <a:spcPts val="0"/>
              </a:spcBef>
              <a:spcAft>
                <a:spcPts val="0"/>
              </a:spcAft>
              <a:buClr>
                <a:schemeClr val="dk1"/>
              </a:buClr>
              <a:buSzPts val="3500"/>
              <a:buFont typeface="Instrument Serif"/>
              <a:buNone/>
              <a:defRPr sz="3500">
                <a:solidFill>
                  <a:schemeClr val="dk1"/>
                </a:solidFill>
                <a:latin typeface="Instrument Serif"/>
                <a:ea typeface="Instrument Serif"/>
                <a:cs typeface="Instrument Serif"/>
                <a:sym typeface="Instrument Serif"/>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1pPr>
            <a:lvl2pPr marL="914400" lvl="1"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2pPr>
            <a:lvl3pPr marL="1371600" lvl="2"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3pPr>
            <a:lvl4pPr marL="1828800" lvl="3"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4pPr>
            <a:lvl5pPr marL="2286000" lvl="4"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5pPr>
            <a:lvl6pPr marL="2743200" lvl="5"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6pPr>
            <a:lvl7pPr marL="3200400" lvl="6"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7pPr>
            <a:lvl8pPr marL="3657600" lvl="7"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8pPr>
            <a:lvl9pPr marL="4114800" lvl="8" indent="-304800">
              <a:lnSpc>
                <a:spcPct val="100000"/>
              </a:lnSpc>
              <a:spcBef>
                <a:spcPts val="0"/>
              </a:spcBef>
              <a:spcAft>
                <a:spcPts val="0"/>
              </a:spcAft>
              <a:buClr>
                <a:schemeClr val="dk1"/>
              </a:buClr>
              <a:buSzPts val="1200"/>
              <a:buFont typeface="Instrument Sans"/>
              <a:buChar char="■"/>
              <a:defRPr sz="1200">
                <a:solidFill>
                  <a:schemeClr val="dk1"/>
                </a:solidFill>
                <a:latin typeface="Instrument Sans"/>
                <a:ea typeface="Instrument Sans"/>
                <a:cs typeface="Instrument Sans"/>
                <a:sym typeface="Instrument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7" r:id="rId7"/>
    <p:sldLayoutId id="2147483658" r:id="rId8"/>
    <p:sldLayoutId id="2147483659" r:id="rId9"/>
    <p:sldLayoutId id="2147483660" r:id="rId10"/>
    <p:sldLayoutId id="2147483661" r:id="rId11"/>
    <p:sldLayoutId id="2147483666" r:id="rId12"/>
    <p:sldLayoutId id="214748366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6"/>
          <p:cNvSpPr/>
          <p:nvPr/>
        </p:nvSpPr>
        <p:spPr>
          <a:xfrm rot="-265740">
            <a:off x="3833691" y="1465304"/>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p:cNvSpPr/>
          <p:nvPr/>
        </p:nvSpPr>
        <p:spPr>
          <a:xfrm rot="-265740">
            <a:off x="3833691" y="1396908"/>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p:cNvSpPr txBox="1">
            <a:spLocks noGrp="1"/>
          </p:cNvSpPr>
          <p:nvPr>
            <p:ph type="ctrTitle"/>
          </p:nvPr>
        </p:nvSpPr>
        <p:spPr>
          <a:xfrm>
            <a:off x="1106175" y="527775"/>
            <a:ext cx="6930900" cy="171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NICENE CREED</a:t>
            </a:r>
            <a:br>
              <a:rPr lang="en-US" dirty="0"/>
            </a:br>
            <a:r>
              <a:rPr lang="en-US" dirty="0"/>
              <a:t>AFTER 1700 YEARS</a:t>
            </a:r>
          </a:p>
        </p:txBody>
      </p:sp>
      <p:pic>
        <p:nvPicPr>
          <p:cNvPr id="17" name="Picture Placeholder 16" descr="A mural of a group of people&#10;&#10;AI-generated content may be incorrect.">
            <a:extLst>
              <a:ext uri="{FF2B5EF4-FFF2-40B4-BE49-F238E27FC236}">
                <a16:creationId xmlns:a16="http://schemas.microsoft.com/office/drawing/2014/main" id="{D3D1A354-F792-621D-62F0-B4D127BE335D}"/>
              </a:ext>
            </a:extLst>
          </p:cNvPr>
          <p:cNvPicPr>
            <a:picLocks noGrp="1" noChangeAspect="1"/>
          </p:cNvPicPr>
          <p:nvPr>
            <p:ph type="pic" idx="2"/>
          </p:nvPr>
        </p:nvPicPr>
        <p:blipFill>
          <a:blip r:embed="rId3"/>
          <a:srcRect t="14263" b="14263"/>
          <a:stretch>
            <a:fillRect/>
          </a:stretch>
        </p:blip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9221963A-9EC3-737C-6FB1-C36F56C31EB8}"/>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0CBCA734-15CB-56DA-CBAE-5A7F544A0452}"/>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I</a:t>
            </a:r>
            <a:r>
              <a:rPr lang="en" dirty="0"/>
              <a:t>n one God…</a:t>
            </a:r>
            <a:endParaRPr dirty="0"/>
          </a:p>
        </p:txBody>
      </p:sp>
      <p:sp>
        <p:nvSpPr>
          <p:cNvPr id="203" name="Google Shape;203;p31">
            <a:extLst>
              <a:ext uri="{FF2B5EF4-FFF2-40B4-BE49-F238E27FC236}">
                <a16:creationId xmlns:a16="http://schemas.microsoft.com/office/drawing/2014/main" id="{76926043-6F44-5122-1AE8-2E76F42D9D34}"/>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1 Corinthians 8:6 yet for us there is one God, the Father, from whom are all things and we exist for Him, and one Lord, Jesus Christ, by whom are all things, and we exist through Him.</a:t>
            </a:r>
          </a:p>
          <a:p>
            <a:pPr marL="342900" indent="-342900"/>
            <a:r>
              <a:rPr lang="en-US" sz="2400" dirty="0"/>
              <a:t>Deuteronomy 6:4 “Hear, O Israel! Yahweh is our God, Yahweh is one!</a:t>
            </a:r>
          </a:p>
          <a:p>
            <a:pPr marL="342900" indent="-342900"/>
            <a:r>
              <a:rPr lang="en-US" sz="2400" dirty="0"/>
              <a:t>Mark 12:28 And when one of the scribes came and heard them arguing, he recognized that He had answered them well and asked Him, “What commandment is the foremost of all?” 29 Jesus answered, “The foremost is, ‘Hear, O Israel! The Lord our God is one Lord;</a:t>
            </a:r>
            <a:endParaRPr sz="2400" dirty="0"/>
          </a:p>
        </p:txBody>
      </p:sp>
      <p:sp>
        <p:nvSpPr>
          <p:cNvPr id="204" name="Google Shape;204;p31">
            <a:extLst>
              <a:ext uri="{FF2B5EF4-FFF2-40B4-BE49-F238E27FC236}">
                <a16:creationId xmlns:a16="http://schemas.microsoft.com/office/drawing/2014/main" id="{B4EC99B9-C168-2990-90AC-E9D229E93404}"/>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99A8F5C-EFBD-D578-C117-FA6CD095D9AF}"/>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69986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83D28D3F-93BC-621A-519E-A0662C268E79}"/>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836F074-988F-C866-894C-54AC14BFF394}"/>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A1F85BB5-1E94-0FE3-EBA2-CCD96F1BC79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D6A06D5-E032-26FA-B7CF-EE5009AB5239}"/>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…The Father Almighty</a:t>
            </a:r>
          </a:p>
        </p:txBody>
      </p:sp>
      <p:sp>
        <p:nvSpPr>
          <p:cNvPr id="8" name="TextBox 7">
            <a:extLst>
              <a:ext uri="{FF2B5EF4-FFF2-40B4-BE49-F238E27FC236}">
                <a16:creationId xmlns:a16="http://schemas.microsoft.com/office/drawing/2014/main" id="{11D6631E-2B76-1DE8-85BB-DBB8A67BFCFB}"/>
              </a:ext>
            </a:extLst>
          </p:cNvPr>
          <p:cNvSpPr txBox="1"/>
          <p:nvPr/>
        </p:nvSpPr>
        <p:spPr>
          <a:xfrm>
            <a:off x="228600" y="1017746"/>
            <a:ext cx="852554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endParaRPr lang="en-US" sz="2800" dirty="0">
              <a:solidFill>
                <a:schemeClr val="bg1"/>
              </a:solidFill>
              <a:latin typeface="Instrument Sans" panose="020B0604020202020204" charset="0"/>
              <a:sym typeface="Instrument Sans"/>
            </a:endParaRPr>
          </a:p>
          <a:p>
            <a:pPr marL="309245" marR="5080" lvl="1"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Ephesians 4:4 There is one body and one Spirit, just as also you were called in one hope of your calling; 5 one Lord, one faith, one baptism; 6 one God and Father of all who is over all and through all and in all.</a:t>
            </a:r>
            <a:endParaRPr kumimoji="0" lang="en-US" sz="2800" strike="noStrike" kern="0" cap="none" spc="0" normalizeH="0" baseline="0" noProof="0" dirty="0">
              <a:ln>
                <a:noFill/>
              </a:ln>
              <a:solidFill>
                <a:schemeClr val="bg1"/>
              </a:solidFill>
              <a:effectLst/>
              <a:uLnTx/>
              <a:uFillTx/>
              <a:latin typeface="Instrument Sans" panose="020B0604020202020204" charset="0"/>
              <a:sym typeface="Instrument Sans"/>
            </a:endParaRPr>
          </a:p>
        </p:txBody>
      </p:sp>
    </p:spTree>
    <p:extLst>
      <p:ext uri="{BB962C8B-B14F-4D97-AF65-F5344CB8AC3E}">
        <p14:creationId xmlns:p14="http://schemas.microsoft.com/office/powerpoint/2010/main" val="292348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E7E2CDB-D52D-820A-AC72-BA52A124387B}"/>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B0F38556-ED7D-40D8-B12C-6EE6A6757D6D}"/>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Maker of all things visible and invisible</a:t>
            </a:r>
            <a:endParaRPr dirty="0"/>
          </a:p>
        </p:txBody>
      </p:sp>
      <p:sp>
        <p:nvSpPr>
          <p:cNvPr id="203" name="Google Shape;203;p31">
            <a:extLst>
              <a:ext uri="{FF2B5EF4-FFF2-40B4-BE49-F238E27FC236}">
                <a16:creationId xmlns:a16="http://schemas.microsoft.com/office/drawing/2014/main" id="{C8E09287-4CD1-255C-EFA2-6CB0039CB953}"/>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200" dirty="0"/>
              <a:t>1 Corinthians 8:6 yet for us there is one God, the Father, from whom are all things and we exist for Him, and one Lord, Jesus Christ, by whom are all things, and we exist through Him.</a:t>
            </a:r>
          </a:p>
          <a:p>
            <a:pPr marL="342900" indent="-342900"/>
            <a:r>
              <a:rPr lang="en-US" sz="2200" dirty="0"/>
              <a:t>Isaiah 42:5 Thus says the God, Yahweh, Who created the heavens and stretched them out, Who spread out the earth and its offspring, Who gives breath to the people on it, and spirit to those who walk in it…</a:t>
            </a:r>
          </a:p>
          <a:p>
            <a:pPr marL="342900" indent="-342900"/>
            <a:r>
              <a:rPr lang="en-US" sz="2200" dirty="0"/>
              <a:t>Jeremiah 23:17 ‘Ah Lord Yahweh! Behold, You have made the heavens and the earth by Your great power and by Your outstretched arm! Nothing is too difficult for You…</a:t>
            </a:r>
          </a:p>
          <a:p>
            <a:pPr marL="342900" indent="-342900"/>
            <a:r>
              <a:rPr lang="en-US" sz="2200" dirty="0"/>
              <a:t>Ephesians 4:6 one God and Father of all who is over all and through all and in all.</a:t>
            </a:r>
          </a:p>
          <a:p>
            <a:pPr marL="342900" indent="-342900"/>
            <a:endParaRPr lang="en-US" sz="2200" dirty="0"/>
          </a:p>
        </p:txBody>
      </p:sp>
      <p:sp>
        <p:nvSpPr>
          <p:cNvPr id="204" name="Google Shape;204;p31">
            <a:extLst>
              <a:ext uri="{FF2B5EF4-FFF2-40B4-BE49-F238E27FC236}">
                <a16:creationId xmlns:a16="http://schemas.microsoft.com/office/drawing/2014/main" id="{19EA447A-E9A5-2586-3541-08FE313AAE4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6065EBE-F2A2-2D52-9C25-7889AB5B7149}"/>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723870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a:extLst>
            <a:ext uri="{FF2B5EF4-FFF2-40B4-BE49-F238E27FC236}">
              <a16:creationId xmlns:a16="http://schemas.microsoft.com/office/drawing/2014/main" id="{E7ED57CF-2E91-CFC5-F771-C1BD7D1E2946}"/>
            </a:ext>
          </a:extLst>
        </p:cNvPr>
        <p:cNvGrpSpPr/>
        <p:nvPr/>
      </p:nvGrpSpPr>
      <p:grpSpPr>
        <a:xfrm>
          <a:off x="0" y="0"/>
          <a:ext cx="0" cy="0"/>
          <a:chOff x="0" y="0"/>
          <a:chExt cx="0" cy="0"/>
        </a:xfrm>
      </p:grpSpPr>
      <p:pic>
        <p:nvPicPr>
          <p:cNvPr id="190" name="Google Shape;190;p30" title="mexican-people-attending-church.jpg">
            <a:extLst>
              <a:ext uri="{FF2B5EF4-FFF2-40B4-BE49-F238E27FC236}">
                <a16:creationId xmlns:a16="http://schemas.microsoft.com/office/drawing/2014/main" id="{D2276024-7F57-A328-A476-DBAEFA97495C}"/>
              </a:ext>
            </a:extLst>
          </p:cNvPr>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a:extLst>
              <a:ext uri="{FF2B5EF4-FFF2-40B4-BE49-F238E27FC236}">
                <a16:creationId xmlns:a16="http://schemas.microsoft.com/office/drawing/2014/main" id="{3016D0AC-ECE4-121E-1835-4A1DC5AC0FA0}"/>
              </a:ext>
            </a:extLst>
          </p:cNvPr>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195" name="Google Shape;195;p30">
            <a:extLst>
              <a:ext uri="{FF2B5EF4-FFF2-40B4-BE49-F238E27FC236}">
                <a16:creationId xmlns:a16="http://schemas.microsoft.com/office/drawing/2014/main" id="{AE18BDA2-F6FC-FC3D-053B-9D8BC47046D3}"/>
              </a:ext>
            </a:extLst>
          </p:cNvPr>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a:extLst>
              <a:ext uri="{FF2B5EF4-FFF2-40B4-BE49-F238E27FC236}">
                <a16:creationId xmlns:a16="http://schemas.microsoft.com/office/drawing/2014/main" id="{005501FE-73C6-FF42-B5EC-987F25975579}"/>
              </a:ext>
            </a:extLst>
          </p:cNvPr>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a:extLst>
              <a:ext uri="{FF2B5EF4-FFF2-40B4-BE49-F238E27FC236}">
                <a16:creationId xmlns:a16="http://schemas.microsoft.com/office/drawing/2014/main" id="{8B66F9AD-34E8-EA60-DEE6-85261EB8F7D2}"/>
              </a:ext>
            </a:extLst>
          </p:cNvPr>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AND IN ONE LORD JESUS CHRIST</a:t>
            </a:r>
            <a:endParaRPr dirty="0"/>
          </a:p>
        </p:txBody>
      </p:sp>
    </p:spTree>
    <p:extLst>
      <p:ext uri="{BB962C8B-B14F-4D97-AF65-F5344CB8AC3E}">
        <p14:creationId xmlns:p14="http://schemas.microsoft.com/office/powerpoint/2010/main" val="2945940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04754EC-F51D-6C26-6D5B-F2AAE16D062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DD7036D-4E9F-2714-A92F-BA3589BC70AD}"/>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6A0EF7E6-B436-1686-B339-EDA296441C67}"/>
              </a:ext>
            </a:extLst>
          </p:cNvPr>
          <p:cNvSpPr txBox="1">
            <a:spLocks noGrp="1"/>
          </p:cNvSpPr>
          <p:nvPr>
            <p:ph type="subTitle" idx="1"/>
          </p:nvPr>
        </p:nvSpPr>
        <p:spPr>
          <a:xfrm>
            <a:off x="228749" y="0"/>
            <a:ext cx="8915251" cy="5143500"/>
          </a:xfrm>
          <a:prstGeom prst="rect">
            <a:avLst/>
          </a:prstGeom>
        </p:spPr>
        <p:txBody>
          <a:bodyPr spcFirstLastPara="1" wrap="square" lIns="91425" tIns="91425" rIns="91425" bIns="91425" anchor="t" anchorCtr="0">
            <a:noAutofit/>
          </a:bodyPr>
          <a:lstStyle/>
          <a:p>
            <a:pPr marL="0" indent="0">
              <a:buNone/>
            </a:pPr>
            <a:r>
              <a:rPr lang="en-US" sz="4200" dirty="0"/>
              <a:t>2 And in one Lord Jesus Christ,</a:t>
            </a:r>
            <a:br>
              <a:rPr lang="en-US" sz="4200" dirty="0"/>
            </a:br>
            <a:r>
              <a:rPr lang="en-US" sz="4200" dirty="0"/>
              <a:t>the Son of God, begotten of the Father [the only-begotten; that is, of the essence of the Father, God of God], Light of Light, very God of very God, begotten, not made, consubstantial with the Father;</a:t>
            </a:r>
          </a:p>
        </p:txBody>
      </p:sp>
      <p:sp>
        <p:nvSpPr>
          <p:cNvPr id="2" name="Google Shape;204;p31">
            <a:extLst>
              <a:ext uri="{FF2B5EF4-FFF2-40B4-BE49-F238E27FC236}">
                <a16:creationId xmlns:a16="http://schemas.microsoft.com/office/drawing/2014/main" id="{08C3CA7A-FDFB-AFF8-5E8C-416F39C0E1C6}"/>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7C4ED2D2-A98F-13B2-330E-A59592357E8C}"/>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623511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5E63EE1-870B-6681-FDAC-DAF041BF2A74}"/>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89BDB50D-6D50-D6C2-BC64-3E2A430CB548}"/>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3504F7EB-2B04-6D3C-8F08-0FAB6FB7ABE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9A0A37C0-F46F-5CDE-3D99-3589E688833A}"/>
              </a:ext>
            </a:extLst>
          </p:cNvPr>
          <p:cNvSpPr txBox="1">
            <a:spLocks noGrp="1"/>
          </p:cNvSpPr>
          <p:nvPr>
            <p:ph type="ctrTitle"/>
          </p:nvPr>
        </p:nvSpPr>
        <p:spPr>
          <a:xfrm>
            <a:off x="671513" y="150834"/>
            <a:ext cx="7943850" cy="822783"/>
          </a:xfrm>
          <a:prstGeom prst="rect">
            <a:avLst/>
          </a:prstGeom>
        </p:spPr>
        <p:txBody>
          <a:bodyPr spcFirstLastPara="1" wrap="square" lIns="91425" tIns="91425" rIns="91425" bIns="91425" anchor="t" anchorCtr="0">
            <a:noAutofit/>
          </a:bodyPr>
          <a:lstStyle/>
          <a:p>
            <a:pPr lvl="0"/>
            <a:r>
              <a:rPr lang="en-US" dirty="0"/>
              <a:t>…and in One Lord Jesus Christ</a:t>
            </a:r>
          </a:p>
        </p:txBody>
      </p:sp>
      <p:sp>
        <p:nvSpPr>
          <p:cNvPr id="8" name="TextBox 7">
            <a:extLst>
              <a:ext uri="{FF2B5EF4-FFF2-40B4-BE49-F238E27FC236}">
                <a16:creationId xmlns:a16="http://schemas.microsoft.com/office/drawing/2014/main" id="{18AC53D8-2679-233D-6025-1E4692AF4330}"/>
              </a:ext>
            </a:extLst>
          </p:cNvPr>
          <p:cNvSpPr txBox="1"/>
          <p:nvPr/>
        </p:nvSpPr>
        <p:spPr>
          <a:xfrm>
            <a:off x="228600" y="1017746"/>
            <a:ext cx="8750300" cy="403187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p>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Romans 14:9 For to this end Christ died and lived again, that He might be Lord both of the dead and of the living.</a:t>
            </a:r>
          </a:p>
        </p:txBody>
      </p:sp>
    </p:spTree>
    <p:extLst>
      <p:ext uri="{BB962C8B-B14F-4D97-AF65-F5344CB8AC3E}">
        <p14:creationId xmlns:p14="http://schemas.microsoft.com/office/powerpoint/2010/main" val="3733458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6C3A3FD-C1BF-DDA6-B69E-789D0570DD76}"/>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5A9C24F-B1CE-1146-3095-7141BDC86C41}"/>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dirty="0"/>
              <a:t>the Son of God, begotten of the Father,</a:t>
            </a:r>
            <a:endParaRPr dirty="0"/>
          </a:p>
        </p:txBody>
      </p:sp>
      <p:sp>
        <p:nvSpPr>
          <p:cNvPr id="203" name="Google Shape;203;p31">
            <a:extLst>
              <a:ext uri="{FF2B5EF4-FFF2-40B4-BE49-F238E27FC236}">
                <a16:creationId xmlns:a16="http://schemas.microsoft.com/office/drawing/2014/main" id="{FB242BBF-B154-1C63-8E94-AE6D807E8872}"/>
              </a:ext>
            </a:extLst>
          </p:cNvPr>
          <p:cNvSpPr txBox="1">
            <a:spLocks noGrp="1"/>
          </p:cNvSpPr>
          <p:nvPr>
            <p:ph type="subTitle" idx="1"/>
          </p:nvPr>
        </p:nvSpPr>
        <p:spPr>
          <a:xfrm>
            <a:off x="127590" y="956930"/>
            <a:ext cx="9016410" cy="4044554"/>
          </a:xfrm>
          <a:prstGeom prst="rect">
            <a:avLst/>
          </a:prstGeom>
        </p:spPr>
        <p:txBody>
          <a:bodyPr spcFirstLastPara="1" wrap="square" lIns="91425" tIns="91425" rIns="91425" bIns="91425" anchor="t" anchorCtr="0">
            <a:noAutofit/>
          </a:bodyPr>
          <a:lstStyle/>
          <a:p>
            <a:pPr marL="342900" indent="-342900"/>
            <a:r>
              <a:rPr lang="en-US" sz="2600" dirty="0"/>
              <a:t>Mark 1:1 The beginning of the gospel of Jesus Christ, the Son of God.</a:t>
            </a:r>
          </a:p>
          <a:p>
            <a:pPr marL="342900" indent="-342900"/>
            <a:r>
              <a:rPr lang="en-US" sz="2600" dirty="0"/>
              <a:t>Mark 15:39 And when the centurion, who was standing right in front of Him, saw the way He breathed His last, he said, “Truly this man was God’s Son!”</a:t>
            </a:r>
          </a:p>
          <a:p>
            <a:pPr marL="342900" indent="-342900"/>
            <a:r>
              <a:rPr lang="en-US" sz="2400" dirty="0"/>
              <a:t>John 1:18 No one has seen God at any time; the only begotten God who is in the bosom of the Father, He has explained Him.</a:t>
            </a:r>
          </a:p>
          <a:p>
            <a:pPr marL="342900" indent="-342900"/>
            <a:r>
              <a:rPr lang="en-US" sz="2400" dirty="0"/>
              <a:t>John 3:16 “For God so loved the world, that He gave His only begotten Son, that whoever believes in Him shall not perish, but have eternal life.</a:t>
            </a:r>
          </a:p>
          <a:p>
            <a:pPr marL="342900" indent="-342900"/>
            <a:endParaRPr lang="en-US" sz="2600" dirty="0"/>
          </a:p>
        </p:txBody>
      </p:sp>
      <p:sp>
        <p:nvSpPr>
          <p:cNvPr id="204" name="Google Shape;204;p31">
            <a:extLst>
              <a:ext uri="{FF2B5EF4-FFF2-40B4-BE49-F238E27FC236}">
                <a16:creationId xmlns:a16="http://schemas.microsoft.com/office/drawing/2014/main" id="{4E72D47A-B829-40A8-4B54-2676EC5AA5C5}"/>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94603607-17AF-5162-4496-1365E9C1CEB4}"/>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409028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00F14A3-010F-BE34-AA5E-0DEBF4FE92E5}"/>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16DDF0E5-BE4F-78A8-9F63-413817B62CB3}"/>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B2E497D5-BB6A-BF28-C20F-BB6BA30F26B5}"/>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AD150324-5278-CB31-2B64-E4F3D0134A0C}"/>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pPr lvl="0"/>
            <a:r>
              <a:rPr lang="en-US" sz="4000" dirty="0"/>
              <a:t>[God of God], Light of Light, very God of very God</a:t>
            </a:r>
          </a:p>
        </p:txBody>
      </p:sp>
      <p:sp>
        <p:nvSpPr>
          <p:cNvPr id="8" name="TextBox 7">
            <a:extLst>
              <a:ext uri="{FF2B5EF4-FFF2-40B4-BE49-F238E27FC236}">
                <a16:creationId xmlns:a16="http://schemas.microsoft.com/office/drawing/2014/main" id="{CA991BB0-F54B-BBE8-1B03-32BBFE4BBBE7}"/>
              </a:ext>
            </a:extLst>
          </p:cNvPr>
          <p:cNvSpPr txBox="1"/>
          <p:nvPr/>
        </p:nvSpPr>
        <p:spPr>
          <a:xfrm>
            <a:off x="228600" y="1017746"/>
            <a:ext cx="8750300" cy="4154984"/>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Hebrews 1:3 [Jesus] who is the radiance of His glory and the exact representation of His (God’s) nature</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Luke 2:32 A Light for revelation to the Gentiles, And for the glory of Your people Israel.”</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John 1: 4 In Him was life, and the life was the Light of men. 5 And the Light shines in the darkness, and the darkness did not overtake it.</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Colossians 1:15 Who is the image of the invisible God…</a:t>
            </a:r>
            <a:br>
              <a:rPr lang="en-US" sz="2400" dirty="0">
                <a:solidFill>
                  <a:schemeClr val="bg1"/>
                </a:solidFill>
                <a:latin typeface="Instrument Sans" panose="020B0604020202020204" charset="0"/>
                <a:sym typeface="Instrument Sans"/>
              </a:rPr>
            </a:br>
            <a:r>
              <a:rPr lang="en-US" sz="2400" dirty="0">
                <a:solidFill>
                  <a:schemeClr val="bg1"/>
                </a:solidFill>
                <a:latin typeface="Instrument Sans" panose="020B0604020202020204" charset="0"/>
                <a:sym typeface="Instrument Sans"/>
              </a:rPr>
              <a:t>1:19 For in Him all the fullness of God was pleased to dwell…</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Colossians 2:9 For in Him all the fullness of Deity dwells     	                		bodily</a:t>
            </a:r>
          </a:p>
        </p:txBody>
      </p:sp>
    </p:spTree>
    <p:extLst>
      <p:ext uri="{BB962C8B-B14F-4D97-AF65-F5344CB8AC3E}">
        <p14:creationId xmlns:p14="http://schemas.microsoft.com/office/powerpoint/2010/main" val="329566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520D9297-0D9A-5910-87AB-6F24E91B60A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D3EF9A08-1CD7-485C-D4AE-B915C1EDAD9D}"/>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734BE13C-E033-06BC-2CB4-91D3A7A00DE2}"/>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Confessing Jesus is of “the same being” or “one essence” with the Father is to believe Jesus is of equal divinity as the Father.</a:t>
            </a:r>
          </a:p>
          <a:p>
            <a:pPr marL="342900" indent="-342900"/>
            <a:r>
              <a:rPr lang="en-US" sz="2400" dirty="0"/>
              <a:t>Jesus is the source of creation, not as a fellow creature, but as the Creator. Confessing Jesus is of “the same being” or “one essence” with the Father is to believe Jesus is of equal divinity as the Father, though they are different “persons”</a:t>
            </a:r>
          </a:p>
          <a:p>
            <a:pPr marL="342900" indent="-342900"/>
            <a:r>
              <a:rPr lang="en-US" sz="2400" dirty="0"/>
              <a:t>Because the Father “fathered” Jesus, Jesus was not made or created in such a way that He is a creature as humans and animals are.</a:t>
            </a:r>
          </a:p>
          <a:p>
            <a:pPr marL="342900" indent="-342900"/>
            <a:endParaRPr lang="en-US" sz="2400" dirty="0"/>
          </a:p>
        </p:txBody>
      </p:sp>
      <p:sp>
        <p:nvSpPr>
          <p:cNvPr id="204" name="Google Shape;204;p31">
            <a:extLst>
              <a:ext uri="{FF2B5EF4-FFF2-40B4-BE49-F238E27FC236}">
                <a16:creationId xmlns:a16="http://schemas.microsoft.com/office/drawing/2014/main" id="{C15D4031-82D1-C553-218F-8816AEF5A70B}"/>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5258EA3-4887-DAFB-CF63-3671B0258341}"/>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961444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B63F3B8-9454-4D02-069D-E4F7F3A11FE0}"/>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405EA03E-5304-BF24-3529-034C32BEFC49}"/>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A6BDAD44-B0FD-72EA-B5B6-8C647D4BE9AF}"/>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3200" dirty="0"/>
              <a:t>Isaiah 9:6 For a child will be born to us, a son will be given to us; and the government will rest on His shoulders; and His name will be called Wonderful Counselor, Mighty God, Eternal Father, Prince of Peace.</a:t>
            </a:r>
          </a:p>
          <a:p>
            <a:pPr marL="342900" indent="-342900"/>
            <a:r>
              <a:rPr lang="en-US" sz="3200" dirty="0"/>
              <a:t>Isaiah 46:5 “To whom would you liken Me and make Me equal and compare Me, that we would be alike?</a:t>
            </a:r>
          </a:p>
        </p:txBody>
      </p:sp>
      <p:sp>
        <p:nvSpPr>
          <p:cNvPr id="204" name="Google Shape;204;p31">
            <a:extLst>
              <a:ext uri="{FF2B5EF4-FFF2-40B4-BE49-F238E27FC236}">
                <a16:creationId xmlns:a16="http://schemas.microsoft.com/office/drawing/2014/main" id="{BE210F4D-F973-62A1-B367-F810966AAF3D}"/>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A2B170F1-D74B-3DF0-C67F-467F3573D59F}"/>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2774529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30882E4-E741-9BFB-6E3A-98211CF2E5DC}"/>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89E9DA6-70B1-87F2-BFC2-3EB315A3C0C2}"/>
              </a:ext>
            </a:extLst>
          </p:cNvPr>
          <p:cNvSpPr txBox="1">
            <a:spLocks noGrp="1"/>
          </p:cNvSpPr>
          <p:nvPr>
            <p:ph type="title"/>
          </p:nvPr>
        </p:nvSpPr>
        <p:spPr>
          <a:xfrm>
            <a:off x="228749" y="47499"/>
            <a:ext cx="8686500" cy="1621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ARIUS</a:t>
            </a:r>
            <a:br>
              <a:rPr lang="en" dirty="0"/>
            </a:br>
            <a:r>
              <a:rPr lang="en-US" dirty="0"/>
              <a:t>P</a:t>
            </a:r>
            <a:r>
              <a:rPr lang="en" dirty="0"/>
              <a:t>re-325</a:t>
            </a:r>
            <a:endParaRPr dirty="0"/>
          </a:p>
        </p:txBody>
      </p:sp>
      <p:sp>
        <p:nvSpPr>
          <p:cNvPr id="203" name="Google Shape;203;p31">
            <a:extLst>
              <a:ext uri="{FF2B5EF4-FFF2-40B4-BE49-F238E27FC236}">
                <a16:creationId xmlns:a16="http://schemas.microsoft.com/office/drawing/2014/main" id="{7B951F29-3869-5C51-EB5F-A9C92F0EF481}"/>
              </a:ext>
            </a:extLst>
          </p:cNvPr>
          <p:cNvSpPr txBox="1">
            <a:spLocks noGrp="1"/>
          </p:cNvSpPr>
          <p:nvPr>
            <p:ph type="subTitle" idx="1"/>
          </p:nvPr>
        </p:nvSpPr>
        <p:spPr>
          <a:xfrm>
            <a:off x="228749" y="1520615"/>
            <a:ext cx="6820003" cy="3622885"/>
          </a:xfrm>
          <a:prstGeom prst="rect">
            <a:avLst/>
          </a:prstGeom>
        </p:spPr>
        <p:txBody>
          <a:bodyPr spcFirstLastPara="1" wrap="square" lIns="91425" tIns="91425" rIns="91425" bIns="91425" anchor="t" anchorCtr="0">
            <a:noAutofit/>
          </a:bodyPr>
          <a:lstStyle/>
          <a:p>
            <a:pPr marL="171450" indent="-171450"/>
            <a:r>
              <a:rPr lang="en-US" sz="3200" dirty="0"/>
              <a:t>Arius was born in Libya ~250 A.D.</a:t>
            </a:r>
          </a:p>
          <a:p>
            <a:pPr marL="171450" indent="-171450"/>
            <a:r>
              <a:rPr lang="en-US" sz="3200" dirty="0"/>
              <a:t>Tall, thin, walked barefoot, winsome personality, musical</a:t>
            </a:r>
          </a:p>
          <a:p>
            <a:pPr marL="171450" indent="-171450"/>
            <a:r>
              <a:rPr lang="en-US" sz="3200" dirty="0"/>
              <a:t>Presbyter in Alexandria under his Bishop Alexander</a:t>
            </a:r>
          </a:p>
          <a:p>
            <a:pPr marL="171450" indent="-171450"/>
            <a:r>
              <a:rPr lang="en-US" sz="3200" dirty="0"/>
              <a:t>Taught “there was a time when the son was not”</a:t>
            </a:r>
          </a:p>
        </p:txBody>
      </p:sp>
      <p:sp>
        <p:nvSpPr>
          <p:cNvPr id="204" name="Google Shape;204;p31">
            <a:extLst>
              <a:ext uri="{FF2B5EF4-FFF2-40B4-BE49-F238E27FC236}">
                <a16:creationId xmlns:a16="http://schemas.microsoft.com/office/drawing/2014/main" id="{9A03C5FE-BA5B-EF2D-3285-A2A8B4662FF3}"/>
              </a:ext>
            </a:extLst>
          </p:cNvPr>
          <p:cNvSpPr/>
          <p:nvPr/>
        </p:nvSpPr>
        <p:spPr>
          <a:xfrm rot="-265740">
            <a:off x="3154738" y="81625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7ED04010-D899-C957-C794-905289C22CE4}"/>
              </a:ext>
            </a:extLst>
          </p:cNvPr>
          <p:cNvSpPr/>
          <p:nvPr/>
        </p:nvSpPr>
        <p:spPr>
          <a:xfrm rot="-265740">
            <a:off x="3154738" y="74785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3076" name="Picture 4" descr="Daily Medieval: Arian Christianity">
            <a:extLst>
              <a:ext uri="{FF2B5EF4-FFF2-40B4-BE49-F238E27FC236}">
                <a16:creationId xmlns:a16="http://schemas.microsoft.com/office/drawing/2014/main" id="{48809B93-0B71-1DF9-4018-91D6D6258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752" y="228950"/>
            <a:ext cx="19526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10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ECC11A3-6074-38AF-27BD-9939020F306A}"/>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E2ABDDB4-98A7-3BD5-85E8-E76ADFE748A0}"/>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E89806F5-F569-BCE0-D015-31153C1654E3}"/>
              </a:ext>
            </a:extLst>
          </p:cNvPr>
          <p:cNvSpPr txBox="1">
            <a:spLocks noGrp="1"/>
          </p:cNvSpPr>
          <p:nvPr>
            <p:ph type="subTitle" idx="1"/>
          </p:nvPr>
        </p:nvSpPr>
        <p:spPr>
          <a:xfrm>
            <a:off x="127591" y="697983"/>
            <a:ext cx="8787659" cy="308566"/>
          </a:xfrm>
          <a:prstGeom prst="rect">
            <a:avLst/>
          </a:prstGeom>
        </p:spPr>
        <p:txBody>
          <a:bodyPr spcFirstLastPara="1" wrap="square" lIns="91425" tIns="91425" rIns="91425" bIns="91425" anchor="t" anchorCtr="0">
            <a:noAutofit/>
          </a:bodyPr>
          <a:lstStyle/>
          <a:p>
            <a:pPr marL="0" indent="0">
              <a:buNone/>
            </a:pPr>
            <a:r>
              <a:rPr lang="en-US" sz="1600" i="1" u="sng" dirty="0"/>
              <a:t>To whom would you liken Me and make Me equal and compare Me, that we would be alike?</a:t>
            </a:r>
          </a:p>
        </p:txBody>
      </p:sp>
      <p:sp>
        <p:nvSpPr>
          <p:cNvPr id="204" name="Google Shape;204;p31">
            <a:extLst>
              <a:ext uri="{FF2B5EF4-FFF2-40B4-BE49-F238E27FC236}">
                <a16:creationId xmlns:a16="http://schemas.microsoft.com/office/drawing/2014/main" id="{9FC347CD-AFFD-B9DB-56AA-F2CDE0FE412B}"/>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1078534D-76B0-C95D-9697-2D5F9AFD0239}"/>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 name="Google Shape;203;p31">
            <a:extLst>
              <a:ext uri="{FF2B5EF4-FFF2-40B4-BE49-F238E27FC236}">
                <a16:creationId xmlns:a16="http://schemas.microsoft.com/office/drawing/2014/main" id="{4DA48D19-D227-C0E1-C2C9-F549D900AF8D}"/>
              </a:ext>
            </a:extLst>
          </p:cNvPr>
          <p:cNvSpPr txBox="1">
            <a:spLocks/>
          </p:cNvSpPr>
          <p:nvPr/>
        </p:nvSpPr>
        <p:spPr>
          <a:xfrm>
            <a:off x="127590" y="956930"/>
            <a:ext cx="8888819" cy="4044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1pPr>
            <a:lvl2pPr marL="914400" marR="0" lvl="1"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2pPr>
            <a:lvl3pPr marL="1371600" marR="0" lvl="2"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3pPr>
            <a:lvl4pPr marL="1828800" marR="0" lvl="3"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4pPr>
            <a:lvl5pPr marL="2286000" marR="0" lvl="4"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5pPr>
            <a:lvl6pPr marL="2743200" marR="0" lvl="5"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6pPr>
            <a:lvl7pPr marL="3200400" marR="0" lvl="6"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7pPr>
            <a:lvl8pPr marL="3657600" marR="0" lvl="7"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8pPr>
            <a:lvl9pPr marL="4114800" marR="0" lvl="8"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9pPr>
          </a:lstStyle>
          <a:p>
            <a:pPr marL="342900" indent="-342900"/>
            <a:r>
              <a:rPr lang="en-US" sz="3200" dirty="0"/>
              <a:t>Matthew 11:27 All things have been handed over to Me by My Father; and no one knows the Son except the Father; nor does anyone know the Father except the Son, and anyone to whom the Son wills to reveal Him.</a:t>
            </a:r>
          </a:p>
          <a:p>
            <a:pPr marL="342900" indent="-342900"/>
            <a:r>
              <a:rPr lang="en-US" sz="3200" dirty="0"/>
              <a:t>Matthew 28:18 And Jesus came up and spoke to them, saying, “All authority has been given to Me in heaven and on earth.</a:t>
            </a:r>
          </a:p>
          <a:p>
            <a:pPr marL="342900" indent="-342900"/>
            <a:endParaRPr lang="en-US" sz="3200" dirty="0"/>
          </a:p>
        </p:txBody>
      </p:sp>
    </p:spTree>
    <p:extLst>
      <p:ext uri="{BB962C8B-B14F-4D97-AF65-F5344CB8AC3E}">
        <p14:creationId xmlns:p14="http://schemas.microsoft.com/office/powerpoint/2010/main" val="1901410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E9016119-5376-4B3C-13EF-88F5C6577D36}"/>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CD68EEB-2681-EC81-52D2-6C6A0F6C991C}"/>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9616B554-1F0D-6A29-E063-CF265F034EBB}"/>
              </a:ext>
            </a:extLst>
          </p:cNvPr>
          <p:cNvSpPr txBox="1">
            <a:spLocks noGrp="1"/>
          </p:cNvSpPr>
          <p:nvPr>
            <p:ph type="subTitle" idx="1"/>
          </p:nvPr>
        </p:nvSpPr>
        <p:spPr>
          <a:xfrm>
            <a:off x="127591" y="697983"/>
            <a:ext cx="8787659" cy="308566"/>
          </a:xfrm>
          <a:prstGeom prst="rect">
            <a:avLst/>
          </a:prstGeom>
        </p:spPr>
        <p:txBody>
          <a:bodyPr spcFirstLastPara="1" wrap="square" lIns="91425" tIns="91425" rIns="91425" bIns="91425" anchor="t" anchorCtr="0">
            <a:noAutofit/>
          </a:bodyPr>
          <a:lstStyle/>
          <a:p>
            <a:pPr marL="0" indent="0">
              <a:buNone/>
            </a:pPr>
            <a:r>
              <a:rPr lang="en-US" sz="1600" i="1" u="sng" dirty="0"/>
              <a:t>To whom would you liken Me and make Me equal and compare Me, that we would be alike?</a:t>
            </a:r>
          </a:p>
        </p:txBody>
      </p:sp>
      <p:sp>
        <p:nvSpPr>
          <p:cNvPr id="204" name="Google Shape;204;p31">
            <a:extLst>
              <a:ext uri="{FF2B5EF4-FFF2-40B4-BE49-F238E27FC236}">
                <a16:creationId xmlns:a16="http://schemas.microsoft.com/office/drawing/2014/main" id="{1B493ACB-5393-0644-DA13-4F4622A3396B}"/>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C094DBF7-36D8-72D2-1F2E-4016C77B44DA}"/>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 name="Google Shape;203;p31">
            <a:extLst>
              <a:ext uri="{FF2B5EF4-FFF2-40B4-BE49-F238E27FC236}">
                <a16:creationId xmlns:a16="http://schemas.microsoft.com/office/drawing/2014/main" id="{3560BE79-DF8A-F061-8A07-14337627385C}"/>
              </a:ext>
            </a:extLst>
          </p:cNvPr>
          <p:cNvSpPr txBox="1">
            <a:spLocks/>
          </p:cNvSpPr>
          <p:nvPr/>
        </p:nvSpPr>
        <p:spPr>
          <a:xfrm>
            <a:off x="127590" y="956930"/>
            <a:ext cx="8787659" cy="4044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1pPr>
            <a:lvl2pPr marL="914400" marR="0" lvl="1"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2pPr>
            <a:lvl3pPr marL="1371600" marR="0" lvl="2"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3pPr>
            <a:lvl4pPr marL="1828800" marR="0" lvl="3"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4pPr>
            <a:lvl5pPr marL="2286000" marR="0" lvl="4"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5pPr>
            <a:lvl6pPr marL="2743200" marR="0" lvl="5"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6pPr>
            <a:lvl7pPr marL="3200400" marR="0" lvl="6"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7pPr>
            <a:lvl8pPr marL="3657600" marR="0" lvl="7"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8pPr>
            <a:lvl9pPr marL="4114800" marR="0" lvl="8" indent="-304800" algn="l" rtl="0">
              <a:lnSpc>
                <a:spcPct val="100000"/>
              </a:lnSpc>
              <a:spcBef>
                <a:spcPts val="0"/>
              </a:spcBef>
              <a:spcAft>
                <a:spcPts val="0"/>
              </a:spcAft>
              <a:buClr>
                <a:schemeClr val="dk1"/>
              </a:buClr>
              <a:buSzPts val="1200"/>
              <a:buFont typeface="Open Sans"/>
              <a:buChar char="■"/>
              <a:defRPr sz="1200" b="0" i="0" u="none" strike="noStrike" cap="none">
                <a:solidFill>
                  <a:schemeClr val="dk1"/>
                </a:solidFill>
                <a:latin typeface="Instrument Sans"/>
                <a:ea typeface="Instrument Sans"/>
                <a:cs typeface="Instrument Sans"/>
                <a:sym typeface="Instrument Sans"/>
              </a:defRPr>
            </a:lvl9pPr>
          </a:lstStyle>
          <a:p>
            <a:pPr marL="342900" indent="-342900"/>
            <a:r>
              <a:rPr lang="en-US" sz="2600" dirty="0"/>
              <a:t>John 8:12 Then Jesus again spoke to them, saying, “I am the Light of the world; he who follows Me will never walk in the darkness, but will have the Light of life.” … 9:5 While I am in the world, I am the light of the world.”</a:t>
            </a:r>
          </a:p>
          <a:p>
            <a:pPr marL="342900" indent="-342900"/>
            <a:r>
              <a:rPr lang="en-US" sz="2600" dirty="0"/>
              <a:t>John 11:25 Jesus said to her, “I am the resurrection and the life; he who believes in Me will live even if he dies,</a:t>
            </a:r>
          </a:p>
          <a:p>
            <a:pPr marL="342900" indent="-342900"/>
            <a:r>
              <a:rPr lang="en-US" sz="2600" dirty="0"/>
              <a:t>John 14:6 Jesus *said to him, “I am the way, and the truth, and the life. No one comes to the Father but through Me.</a:t>
            </a:r>
          </a:p>
          <a:p>
            <a:pPr marL="342900" indent="-342900"/>
            <a:endParaRPr lang="en-US" sz="2600" dirty="0"/>
          </a:p>
        </p:txBody>
      </p:sp>
    </p:spTree>
    <p:extLst>
      <p:ext uri="{BB962C8B-B14F-4D97-AF65-F5344CB8AC3E}">
        <p14:creationId xmlns:p14="http://schemas.microsoft.com/office/powerpoint/2010/main" val="322908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4A263F2-7A7C-FC46-37B7-E3F2F468DFF6}"/>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05DAD10-80E3-81AE-FF78-033CCFD56FD8}"/>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5E224D0B-7B22-D346-F550-A66B21B5A9B9}"/>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John 1:14 And the Word became flesh, and dwelt among us, and we beheld His glory, glory as of the only begotten from the Father, full of grace and truth. 15 John *bore witness about Him and cried out, saying, “This was He of whom I said, ‘He who comes after me has been ahead of me, for He existed before me.’” 16 For of His fullness we have all received, and grace upon grace. 17 For the Law was given through Moses; grace and truth came through Jesus Christ. 18 No one has seen God at any time; the only begotten God who is in the bosom of the Father, He has explained Him.</a:t>
            </a:r>
          </a:p>
        </p:txBody>
      </p:sp>
      <p:sp>
        <p:nvSpPr>
          <p:cNvPr id="204" name="Google Shape;204;p31">
            <a:extLst>
              <a:ext uri="{FF2B5EF4-FFF2-40B4-BE49-F238E27FC236}">
                <a16:creationId xmlns:a16="http://schemas.microsoft.com/office/drawing/2014/main" id="{3C4D6D1A-E259-EC04-8170-10CDFCC00CD1}"/>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8A25CB1-8090-5B61-5D59-FEE9FF071E17}"/>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361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A848E947-3E16-0C16-491A-393AEA4B519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383013E3-0D51-4571-2BF1-7A0CD1AC86F3}"/>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A854DD10-01B9-31A7-4D01-6FE2F0BD986A}"/>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400" dirty="0"/>
              <a:t>John 3:16 “For God so loved the world, that He gave His only begotten Son, that whoever believes in Him shall not perish, but have eternal life.</a:t>
            </a:r>
          </a:p>
          <a:p>
            <a:pPr marL="342900" indent="-342900"/>
            <a:r>
              <a:rPr lang="en-US" sz="2400" dirty="0"/>
              <a:t>John 10:30 I and the Father are one.”</a:t>
            </a:r>
          </a:p>
          <a:p>
            <a:pPr marL="342900" indent="-342900"/>
            <a:r>
              <a:rPr lang="en-US" sz="2400" dirty="0"/>
              <a:t>John 14:9 Jesus *said to him, “Have I been with you all so long and have you not come to know Me, Philip? He who has seen Me has seen the Father; how can you say, ‘Show us the Father’? 10 Do you not believe that I am in the Father, and the Father is in Me? The words that I say to you I do not speak from Myself, but the Father abiding in Me does His works.</a:t>
            </a:r>
          </a:p>
        </p:txBody>
      </p:sp>
      <p:sp>
        <p:nvSpPr>
          <p:cNvPr id="204" name="Google Shape;204;p31">
            <a:extLst>
              <a:ext uri="{FF2B5EF4-FFF2-40B4-BE49-F238E27FC236}">
                <a16:creationId xmlns:a16="http://schemas.microsoft.com/office/drawing/2014/main" id="{00159532-9E9B-935B-2716-42A587143E4F}"/>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261F63B9-844B-A49F-3482-BC96B13D4115}"/>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320195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77BC97EB-8E0C-93E5-C694-FE582799C9E0}"/>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59728A2F-9646-CF48-F02D-C21649347371}"/>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47ECE5A9-ADA9-F06D-2BDA-AFCB9ABB65F6}"/>
              </a:ext>
            </a:extLst>
          </p:cNvPr>
          <p:cNvSpPr txBox="1">
            <a:spLocks noGrp="1"/>
          </p:cNvSpPr>
          <p:nvPr>
            <p:ph type="subTitle" idx="1"/>
          </p:nvPr>
        </p:nvSpPr>
        <p:spPr>
          <a:xfrm>
            <a:off x="127590" y="956930"/>
            <a:ext cx="9016410" cy="4044554"/>
          </a:xfrm>
          <a:prstGeom prst="rect">
            <a:avLst/>
          </a:prstGeom>
        </p:spPr>
        <p:txBody>
          <a:bodyPr spcFirstLastPara="1" wrap="square" lIns="91425" tIns="91425" rIns="91425" bIns="91425" anchor="t" anchorCtr="0">
            <a:noAutofit/>
          </a:bodyPr>
          <a:lstStyle/>
          <a:p>
            <a:pPr marL="342900" indent="-342900"/>
            <a:r>
              <a:rPr lang="en-US" sz="2800" dirty="0"/>
              <a:t>John 17:22 The glory which You have given Me I have given to them, that they may be one, just as We are one; 23 I in them &amp; You in Me, that they may be perfected in unity, so that the world may know that You sent Me, and loved them, even as You have loved Me. 24 Father, I desire that they also, whom You have given Me, be with Me where I am, so that they may see My glory which You have given Me, for You loved Me before the foundation of the world.</a:t>
            </a:r>
          </a:p>
        </p:txBody>
      </p:sp>
      <p:sp>
        <p:nvSpPr>
          <p:cNvPr id="204" name="Google Shape;204;p31">
            <a:extLst>
              <a:ext uri="{FF2B5EF4-FFF2-40B4-BE49-F238E27FC236}">
                <a16:creationId xmlns:a16="http://schemas.microsoft.com/office/drawing/2014/main" id="{1FE653C7-F94A-2E0F-A753-D684AE4D7587}"/>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0E48A815-A592-7E69-D435-5E8D50A62FD0}"/>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4169947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8C053795-870E-83A3-B984-81426CB856C1}"/>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66DDC453-4BCF-5A9F-1F2A-88BF28BBE40C}"/>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991D0F0B-637C-FAD2-5478-8BB6B7E9721B}"/>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300" dirty="0"/>
              <a:t>1 Corinthians 8:6 yet for us there is one God, the Father, from whom are all things and we exist for Him, and one Lord, Jesus Christ, by whom are all things, and we exist through Him.</a:t>
            </a:r>
          </a:p>
          <a:p>
            <a:pPr marL="342900" indent="-342900"/>
            <a:r>
              <a:rPr lang="en-US" sz="2300" dirty="0"/>
              <a:t>Philippians 2:6 who, although existing in the form of God, did not regard equality with God a thing to be grasped</a:t>
            </a:r>
          </a:p>
          <a:p>
            <a:pPr marL="342900" indent="-342900"/>
            <a:r>
              <a:rPr lang="en-US" sz="2300" dirty="0"/>
              <a:t>Hebrews 1:2 in these last days spoke to us in His Son, whom He appointed heir of all things, through whom also He made the worlds, 3 who is the radiance of His glory and the exact representation of His nature, and upholds all things by the word of His power; who, having accomplished cleansing for sins, sat down at the right hand of the Majesty on high</a:t>
            </a:r>
          </a:p>
        </p:txBody>
      </p:sp>
      <p:sp>
        <p:nvSpPr>
          <p:cNvPr id="204" name="Google Shape;204;p31">
            <a:extLst>
              <a:ext uri="{FF2B5EF4-FFF2-40B4-BE49-F238E27FC236}">
                <a16:creationId xmlns:a16="http://schemas.microsoft.com/office/drawing/2014/main" id="{2483941D-15AA-7768-EC94-B790041848F0}"/>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8A1681CE-BC53-FAC0-1392-CFEB39932B6C}"/>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1028148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D7B4399A-5B0B-0EEA-40A6-1DB5134B0756}"/>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257A80C6-BA3D-279E-BEEF-5B7B17ED33F6}"/>
              </a:ext>
            </a:extLst>
          </p:cNvPr>
          <p:cNvSpPr txBox="1">
            <a:spLocks noGrp="1"/>
          </p:cNvSpPr>
          <p:nvPr>
            <p:ph type="title"/>
          </p:nvPr>
        </p:nvSpPr>
        <p:spPr>
          <a:xfrm>
            <a:off x="228750" y="142016"/>
            <a:ext cx="8686500" cy="864533"/>
          </a:xfrm>
          <a:prstGeom prst="rect">
            <a:avLst/>
          </a:prstGeom>
        </p:spPr>
        <p:txBody>
          <a:bodyPr spcFirstLastPara="1" wrap="square" lIns="91425" tIns="91425" rIns="91425" bIns="91425" anchor="t" anchorCtr="0">
            <a:noAutofit/>
          </a:bodyPr>
          <a:lstStyle/>
          <a:p>
            <a:pPr lvl="0"/>
            <a:r>
              <a:rPr lang="en-US" sz="3600" dirty="0"/>
              <a:t>begotten, not made, consubstantial with the Father</a:t>
            </a:r>
            <a:endParaRPr sz="3600" dirty="0"/>
          </a:p>
        </p:txBody>
      </p:sp>
      <p:sp>
        <p:nvSpPr>
          <p:cNvPr id="203" name="Google Shape;203;p31">
            <a:extLst>
              <a:ext uri="{FF2B5EF4-FFF2-40B4-BE49-F238E27FC236}">
                <a16:creationId xmlns:a16="http://schemas.microsoft.com/office/drawing/2014/main" id="{127EEDB8-0575-68AB-36E4-BEA8724ECB7E}"/>
              </a:ext>
            </a:extLst>
          </p:cNvPr>
          <p:cNvSpPr txBox="1">
            <a:spLocks noGrp="1"/>
          </p:cNvSpPr>
          <p:nvPr>
            <p:ph type="subTitle" idx="1"/>
          </p:nvPr>
        </p:nvSpPr>
        <p:spPr>
          <a:xfrm>
            <a:off x="127590" y="956930"/>
            <a:ext cx="8787659" cy="4044554"/>
          </a:xfrm>
          <a:prstGeom prst="rect">
            <a:avLst/>
          </a:prstGeom>
        </p:spPr>
        <p:txBody>
          <a:bodyPr spcFirstLastPara="1" wrap="square" lIns="91425" tIns="91425" rIns="91425" bIns="91425" anchor="t" anchorCtr="0">
            <a:noAutofit/>
          </a:bodyPr>
          <a:lstStyle/>
          <a:p>
            <a:pPr marL="342900" indent="-342900"/>
            <a:r>
              <a:rPr lang="en-US" sz="2300" dirty="0"/>
              <a:t>Colossians 1:15 Who is the image of the invisible God, the firstborn of all creation. 16 For in Him all things were created, both in the heavens and on earth, visible and invisible, whether thrones or dominions or rulers or authorities—all things have been created through Him and for Him.</a:t>
            </a:r>
            <a:br>
              <a:rPr lang="en-US" sz="2300" dirty="0"/>
            </a:br>
            <a:r>
              <a:rPr lang="en-US" sz="2300" dirty="0"/>
              <a:t>17 And He is before all things,</a:t>
            </a:r>
            <a:br>
              <a:rPr lang="en-US" sz="2300" dirty="0"/>
            </a:br>
            <a:r>
              <a:rPr lang="en-US" sz="2300" dirty="0"/>
              <a:t>And in Him all things hold together.</a:t>
            </a:r>
            <a:br>
              <a:rPr lang="en-US" sz="2300" dirty="0"/>
            </a:br>
            <a:r>
              <a:rPr lang="en-US" sz="2300" dirty="0"/>
              <a:t>18 And He is the head of the body, the church;</a:t>
            </a:r>
            <a:br>
              <a:rPr lang="en-US" sz="2300" dirty="0"/>
            </a:br>
            <a:r>
              <a:rPr lang="en-US" sz="2300" dirty="0"/>
              <a:t>Who is the beginning, the firstborn from the dead, so that He Himself will come to have first place in </a:t>
            </a:r>
            <a:r>
              <a:rPr lang="en-US" sz="2300"/>
              <a:t>everything.</a:t>
            </a:r>
            <a:br>
              <a:rPr lang="en-US" sz="2300"/>
            </a:br>
            <a:r>
              <a:rPr lang="en-US" sz="2300"/>
              <a:t>19 </a:t>
            </a:r>
            <a:r>
              <a:rPr lang="en-US" sz="2300" dirty="0"/>
              <a:t>For in Him all the fullness of God was pleased to dwell,</a:t>
            </a:r>
          </a:p>
        </p:txBody>
      </p:sp>
      <p:sp>
        <p:nvSpPr>
          <p:cNvPr id="204" name="Google Shape;204;p31">
            <a:extLst>
              <a:ext uri="{FF2B5EF4-FFF2-40B4-BE49-F238E27FC236}">
                <a16:creationId xmlns:a16="http://schemas.microsoft.com/office/drawing/2014/main" id="{EE215A99-02DE-9926-AE17-9CC4D7F65933}"/>
              </a:ext>
            </a:extLst>
          </p:cNvPr>
          <p:cNvSpPr/>
          <p:nvPr/>
        </p:nvSpPr>
        <p:spPr>
          <a:xfrm rot="-265740">
            <a:off x="7750800" y="4857283"/>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6EC02E09-C3FA-FDD5-4010-1DAB4553DDA3}"/>
              </a:ext>
            </a:extLst>
          </p:cNvPr>
          <p:cNvSpPr/>
          <p:nvPr/>
        </p:nvSpPr>
        <p:spPr>
          <a:xfrm rot="-265740">
            <a:off x="-1501483" y="-520467"/>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Tree>
    <p:extLst>
      <p:ext uri="{BB962C8B-B14F-4D97-AF65-F5344CB8AC3E}">
        <p14:creationId xmlns:p14="http://schemas.microsoft.com/office/powerpoint/2010/main" val="3814525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5348248B-81AD-2852-78C1-0005A110D005}"/>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56138DAC-5274-E03D-D7B0-30EF749303C7}"/>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96893066-B71F-249F-16BC-7EEBBA3E0DD3}"/>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F38A9776-2FD6-1A30-75D3-F5ED6EAB9390}"/>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D8A5FB4B-719B-C85F-B2EC-B574B3CF4EA0}"/>
              </a:ext>
            </a:extLst>
          </p:cNvPr>
          <p:cNvSpPr txBox="1"/>
          <p:nvPr/>
        </p:nvSpPr>
        <p:spPr>
          <a:xfrm>
            <a:off x="228600" y="1017746"/>
            <a:ext cx="8750300" cy="353943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This is a direct quote from John 1:3. This statement means that the Son is not a creature. Rather, He is the Creator, the very agent through Whom all created things came into being.</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Jesus is  the source of creation, not as a fellow creature, but as the Creator.</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Jesus was with the Father at the time of Creation and participated in it  with the Father</a:t>
            </a:r>
          </a:p>
        </p:txBody>
      </p:sp>
    </p:spTree>
    <p:extLst>
      <p:ext uri="{BB962C8B-B14F-4D97-AF65-F5344CB8AC3E}">
        <p14:creationId xmlns:p14="http://schemas.microsoft.com/office/powerpoint/2010/main" val="2432128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AF903D6A-20E0-1E44-D22A-C0C693FF692A}"/>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2A34BBDC-6C83-1599-1E0B-AE82CCA103F3}"/>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5719DDC8-D017-756B-1E71-0FA70F55B366}"/>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A7CFD506-693C-DC57-7590-48A8CB4F085F}"/>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9A15CBF2-273F-E727-B0C9-C5BE0565B458}"/>
              </a:ext>
            </a:extLst>
          </p:cNvPr>
          <p:cNvSpPr txBox="1"/>
          <p:nvPr/>
        </p:nvSpPr>
        <p:spPr>
          <a:xfrm>
            <a:off x="228600" y="1017746"/>
            <a:ext cx="8750300" cy="353943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Arius had argued that the Father and the Son were only similar (</a:t>
            </a:r>
            <a:r>
              <a:rPr lang="en-US" sz="2800" dirty="0" err="1">
                <a:solidFill>
                  <a:schemeClr val="bg1"/>
                </a:solidFill>
                <a:latin typeface="Instrument Sans" panose="020B0604020202020204" charset="0"/>
                <a:sym typeface="Instrument Sans"/>
              </a:rPr>
              <a:t>homoiousis</a:t>
            </a:r>
            <a:r>
              <a:rPr lang="en-US" sz="2800" dirty="0">
                <a:solidFill>
                  <a:schemeClr val="bg1"/>
                </a:solidFill>
                <a:latin typeface="Instrument Sans" panose="020B0604020202020204" charset="0"/>
                <a:sym typeface="Instrument Sans"/>
              </a:rPr>
              <a:t>) in their substance</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Athanasius maintained that they were the same (</a:t>
            </a:r>
            <a:r>
              <a:rPr lang="en-US" sz="2800" dirty="0" err="1">
                <a:solidFill>
                  <a:schemeClr val="bg1"/>
                </a:solidFill>
                <a:latin typeface="Instrument Sans" panose="020B0604020202020204" charset="0"/>
                <a:sym typeface="Instrument Sans"/>
              </a:rPr>
              <a:t>homoousis</a:t>
            </a:r>
            <a:r>
              <a:rPr lang="en-US" sz="2800" dirty="0">
                <a:solidFill>
                  <a:schemeClr val="bg1"/>
                </a:solidFill>
                <a:latin typeface="Instrument Sans" panose="020B0604020202020204" charset="0"/>
                <a:sym typeface="Instrument Sans"/>
              </a:rPr>
              <a:t>) substance.</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Tremendous, prolonged debate and conflict surrounded the  accuracy and acceptance of these words, with literally just one iota separating heresy from orthodoxy.</a:t>
            </a:r>
          </a:p>
        </p:txBody>
      </p:sp>
    </p:spTree>
    <p:extLst>
      <p:ext uri="{BB962C8B-B14F-4D97-AF65-F5344CB8AC3E}">
        <p14:creationId xmlns:p14="http://schemas.microsoft.com/office/powerpoint/2010/main" val="1086108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622C92F-9264-F45A-FCED-5D5F345859A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23CBBD9-EACA-AE9D-E784-81C1CDAB4C66}"/>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F933DDA0-0280-7EFF-3340-1B44657D47F3}"/>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044A25EE-9714-AAE5-DA54-53FB5E3ED56C}"/>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03AA7827-5189-E363-B600-FFE20505F733}"/>
              </a:ext>
            </a:extLst>
          </p:cNvPr>
          <p:cNvSpPr txBox="1"/>
          <p:nvPr/>
        </p:nvSpPr>
        <p:spPr>
          <a:xfrm>
            <a:off x="228600" y="1017746"/>
            <a:ext cx="8811260" cy="4401205"/>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1 Corinthians 8:6 yet for us there is one God, the Father, from whom are all things and we exist for Him, and one Lord, Jesus Christ, by whom are all things, and we exist through Him.</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Genesis 1:1 In the beginning God created the heavens and the earth. 2 And the earth was formless and void, and darkness was over the surface of the deep, and the Spirit of God was hovering over the surface of the waters. (cf. John 1)</a:t>
            </a:r>
          </a:p>
          <a:p>
            <a:pPr marL="309245" marR="5080" indent="-285750" algn="just">
              <a:buClr>
                <a:schemeClr val="bg1"/>
              </a:buClr>
              <a:buFont typeface="Arial" panose="020B0604020202020204" pitchFamily="34" charset="0"/>
              <a:buChar char="•"/>
              <a:tabLst>
                <a:tab pos="387350" algn="l"/>
              </a:tabLst>
            </a:pPr>
            <a:endParaRPr lang="en-US" sz="28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2453320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9"/>
          <p:cNvSpPr txBox="1">
            <a:spLocks noGrp="1"/>
          </p:cNvSpPr>
          <p:nvPr>
            <p:ph type="title"/>
          </p:nvPr>
        </p:nvSpPr>
        <p:spPr>
          <a:xfrm>
            <a:off x="228450" y="101628"/>
            <a:ext cx="4247100" cy="235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THE COUNCIL OF</a:t>
            </a:r>
            <a:br>
              <a:rPr lang="en" dirty="0"/>
            </a:br>
            <a:r>
              <a:rPr lang="en" dirty="0"/>
              <a:t>NICAEA</a:t>
            </a:r>
            <a:endParaRPr dirty="0"/>
          </a:p>
        </p:txBody>
      </p:sp>
      <p:sp>
        <p:nvSpPr>
          <p:cNvPr id="182" name="Google Shape;182;p29"/>
          <p:cNvSpPr txBox="1">
            <a:spLocks noGrp="1"/>
          </p:cNvSpPr>
          <p:nvPr>
            <p:ph type="subTitle" idx="1"/>
          </p:nvPr>
        </p:nvSpPr>
        <p:spPr>
          <a:xfrm>
            <a:off x="208420" y="1715188"/>
            <a:ext cx="4247100" cy="2834325"/>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sz="1800" dirty="0"/>
              <a:t>In 325 Constantine calls a council at Nicaea</a:t>
            </a:r>
          </a:p>
          <a:p>
            <a:pPr marL="457200" lvl="0" indent="-317500" algn="l" rtl="0">
              <a:spcBef>
                <a:spcPts val="0"/>
              </a:spcBef>
              <a:spcAft>
                <a:spcPts val="0"/>
              </a:spcAft>
              <a:buSzPts val="1400"/>
              <a:buChar char="●"/>
            </a:pPr>
            <a:r>
              <a:rPr lang="en-US" sz="1800" dirty="0"/>
              <a:t>First Ecumenical Council</a:t>
            </a:r>
          </a:p>
          <a:p>
            <a:pPr marL="457200" lvl="0" indent="-317500" algn="l" rtl="0">
              <a:spcBef>
                <a:spcPts val="0"/>
              </a:spcBef>
              <a:spcAft>
                <a:spcPts val="0"/>
              </a:spcAft>
              <a:buSzPts val="1400"/>
              <a:buChar char="●"/>
            </a:pPr>
            <a:r>
              <a:rPr lang="en-US" sz="1800" dirty="0"/>
              <a:t>Deliberations about whether Arius taught falsehood</a:t>
            </a:r>
          </a:p>
          <a:p>
            <a:pPr marL="457200" lvl="0" indent="-317500" algn="l" rtl="0">
              <a:spcBef>
                <a:spcPts val="0"/>
              </a:spcBef>
              <a:spcAft>
                <a:spcPts val="0"/>
              </a:spcAft>
              <a:buSzPts val="1400"/>
              <a:buChar char="●"/>
            </a:pPr>
            <a:r>
              <a:rPr lang="en-US" sz="1800" dirty="0"/>
              <a:t>Athanasius vs</a:t>
            </a:r>
            <a:br>
              <a:rPr lang="en-US" sz="1800" dirty="0"/>
            </a:br>
            <a:r>
              <a:rPr lang="en-US" sz="1800" dirty="0"/>
              <a:t>Eusebius &amp; Arius</a:t>
            </a:r>
          </a:p>
          <a:p>
            <a:pPr marL="457200" lvl="0" indent="-317500" algn="l" rtl="0">
              <a:spcBef>
                <a:spcPts val="0"/>
              </a:spcBef>
              <a:spcAft>
                <a:spcPts val="0"/>
              </a:spcAft>
              <a:buSzPts val="1400"/>
              <a:buChar char="●"/>
            </a:pPr>
            <a:r>
              <a:rPr lang="en-US" sz="1800" dirty="0"/>
              <a:t>Arius and his teachings are condemned</a:t>
            </a:r>
          </a:p>
          <a:p>
            <a:pPr marL="139700" lvl="0" indent="0" algn="l" rtl="0">
              <a:spcBef>
                <a:spcPts val="0"/>
              </a:spcBef>
              <a:spcAft>
                <a:spcPts val="0"/>
              </a:spcAft>
              <a:buSzPts val="1400"/>
              <a:buNone/>
            </a:pPr>
            <a:endParaRPr lang="en-US" sz="1800" dirty="0"/>
          </a:p>
        </p:txBody>
      </p:sp>
      <p:sp>
        <p:nvSpPr>
          <p:cNvPr id="184" name="Google Shape;184;p29"/>
          <p:cNvSpPr/>
          <p:nvPr/>
        </p:nvSpPr>
        <p:spPr>
          <a:xfrm rot="-299953">
            <a:off x="829254" y="825302"/>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85" name="Google Shape;185;p29"/>
          <p:cNvSpPr/>
          <p:nvPr/>
        </p:nvSpPr>
        <p:spPr>
          <a:xfrm rot="-299953">
            <a:off x="829254" y="787356"/>
            <a:ext cx="3005433" cy="91005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pic>
        <p:nvPicPr>
          <p:cNvPr id="9" name="Picture Placeholder 8" descr="A painting of a person seated in a circle&#10;&#10;AI-generated content may be incorrect.">
            <a:extLst>
              <a:ext uri="{FF2B5EF4-FFF2-40B4-BE49-F238E27FC236}">
                <a16:creationId xmlns:a16="http://schemas.microsoft.com/office/drawing/2014/main" id="{3FD4B15D-BA6E-3499-682C-83CAE12C0003}"/>
              </a:ext>
            </a:extLst>
          </p:cNvPr>
          <p:cNvPicPr>
            <a:picLocks noGrp="1" noChangeAspect="1"/>
          </p:cNvPicPr>
          <p:nvPr>
            <p:ph type="pic" idx="2"/>
          </p:nvPr>
        </p:nvPicPr>
        <p:blipFill>
          <a:blip r:embed="rId3"/>
          <a:srcRect t="3232" b="3232"/>
          <a:stretch>
            <a:fillRect/>
          </a:stretch>
        </p:blipFill>
        <p:spPr/>
      </p:pic>
      <p:pic>
        <p:nvPicPr>
          <p:cNvPr id="2" name="Picture Placeholder 6" descr="A person with a beard and a cross on his chest&#10;&#10;AI-generated content may be incorrect.">
            <a:extLst>
              <a:ext uri="{FF2B5EF4-FFF2-40B4-BE49-F238E27FC236}">
                <a16:creationId xmlns:a16="http://schemas.microsoft.com/office/drawing/2014/main" id="{5A42A0BD-60C5-FE35-9572-2E28E4F752F1}"/>
              </a:ext>
            </a:extLst>
          </p:cNvPr>
          <p:cNvPicPr>
            <a:picLocks noChangeAspect="1"/>
          </p:cNvPicPr>
          <p:nvPr/>
        </p:nvPicPr>
        <p:blipFill>
          <a:blip r:embed="rId4"/>
          <a:srcRect t="22259" b="22259"/>
          <a:stretch>
            <a:fillRect/>
          </a:stretch>
        </p:blipFill>
        <p:spPr>
          <a:xfrm>
            <a:off x="2120848" y="4072588"/>
            <a:ext cx="3036602" cy="842312"/>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03DBD58E-7010-2548-575A-7B26F775B065}"/>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CCF184DE-25EF-1D8B-3658-61D301B68D70}"/>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7AE6480F-70B0-4DF1-B034-78C0146B6ACB}"/>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C367A3F-EA67-A520-8F6F-AEC3F7031B75}"/>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2DE8F6A7-E65C-74FE-4814-0FE188D0EADF}"/>
              </a:ext>
            </a:extLst>
          </p:cNvPr>
          <p:cNvSpPr txBox="1"/>
          <p:nvPr/>
        </p:nvSpPr>
        <p:spPr>
          <a:xfrm>
            <a:off x="228600" y="1017746"/>
            <a:ext cx="8750300" cy="4031873"/>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200" dirty="0">
                <a:solidFill>
                  <a:schemeClr val="bg1"/>
                </a:solidFill>
                <a:latin typeface="Instrument Sans" panose="020B0604020202020204" charset="0"/>
                <a:sym typeface="Instrument Sans"/>
              </a:rPr>
              <a:t>John 1:In the beginning was the Word, and the Word was with God, and the Word was God. 2 He was in the beginning with God. 3 </a:t>
            </a:r>
            <a:r>
              <a:rPr lang="en-US" sz="3200" u="sng" dirty="0">
                <a:solidFill>
                  <a:schemeClr val="bg1"/>
                </a:solidFill>
                <a:latin typeface="Instrument Sans" panose="020B0604020202020204" charset="0"/>
                <a:sym typeface="Instrument Sans"/>
              </a:rPr>
              <a:t>All things </a:t>
            </a:r>
            <a:r>
              <a:rPr lang="en-US" sz="3200" dirty="0">
                <a:solidFill>
                  <a:schemeClr val="bg1"/>
                </a:solidFill>
                <a:latin typeface="Instrument Sans" panose="020B0604020202020204" charset="0"/>
                <a:sym typeface="Instrument Sans"/>
              </a:rPr>
              <a:t>came into being through Him, and apart from Him nothing came into being that has come into being… 10 He was in the world, and </a:t>
            </a:r>
            <a:r>
              <a:rPr lang="en-US" sz="3200" u="sng" dirty="0">
                <a:solidFill>
                  <a:schemeClr val="bg1"/>
                </a:solidFill>
                <a:latin typeface="Instrument Sans" panose="020B0604020202020204" charset="0"/>
                <a:sym typeface="Instrument Sans"/>
              </a:rPr>
              <a:t>the world was made through Him</a:t>
            </a:r>
            <a:r>
              <a:rPr lang="en-US" sz="3200" dirty="0">
                <a:solidFill>
                  <a:schemeClr val="bg1"/>
                </a:solidFill>
                <a:latin typeface="Instrument Sans" panose="020B0604020202020204" charset="0"/>
                <a:sym typeface="Instrument Sans"/>
              </a:rPr>
              <a:t>, and the world did not know Him. </a:t>
            </a:r>
          </a:p>
        </p:txBody>
      </p:sp>
      <p:sp>
        <p:nvSpPr>
          <p:cNvPr id="3" name="TextBox 2">
            <a:extLst>
              <a:ext uri="{FF2B5EF4-FFF2-40B4-BE49-F238E27FC236}">
                <a16:creationId xmlns:a16="http://schemas.microsoft.com/office/drawing/2014/main" id="{1D9AB347-D61A-594B-33E3-142662393DA3}"/>
              </a:ext>
            </a:extLst>
          </p:cNvPr>
          <p:cNvSpPr txBox="1"/>
          <p:nvPr/>
        </p:nvSpPr>
        <p:spPr>
          <a:xfrm>
            <a:off x="560540" y="751461"/>
            <a:ext cx="6582426" cy="338554"/>
          </a:xfrm>
          <a:prstGeom prst="rect">
            <a:avLst/>
          </a:prstGeom>
          <a:noFill/>
        </p:spPr>
        <p:txBody>
          <a:bodyPr wrap="square">
            <a:spAutoFit/>
          </a:bodyPr>
          <a:lstStyle/>
          <a:p>
            <a:r>
              <a:rPr lang="en-US" sz="2400" baseline="-25000" dirty="0">
                <a:solidFill>
                  <a:schemeClr val="bg1"/>
                </a:solidFill>
                <a:latin typeface="Instrument Sans" panose="020B0604020202020204" charset="0"/>
                <a:sym typeface="Instrument Sans"/>
              </a:rPr>
              <a:t>What are “all things” ?</a:t>
            </a:r>
            <a:endParaRPr lang="en-US" sz="2400" baseline="-25000" dirty="0"/>
          </a:p>
        </p:txBody>
      </p:sp>
    </p:spTree>
    <p:extLst>
      <p:ext uri="{BB962C8B-B14F-4D97-AF65-F5344CB8AC3E}">
        <p14:creationId xmlns:p14="http://schemas.microsoft.com/office/powerpoint/2010/main" val="4065869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791F54EE-2AB3-22B4-05C5-25667A9F9E9B}"/>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1FFECCF-27F6-CFB9-6CF5-EA74A830EF56}"/>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DE6629FB-D46F-88CE-B680-0D6E7623CF0D}"/>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AE4C86D-0B7A-4F37-9DC5-9224FFB9D6A4}"/>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A7FF8965-550C-046D-A356-C057ACDA5539}"/>
              </a:ext>
            </a:extLst>
          </p:cNvPr>
          <p:cNvSpPr txBox="1"/>
          <p:nvPr/>
        </p:nvSpPr>
        <p:spPr>
          <a:xfrm>
            <a:off x="228600" y="1017746"/>
            <a:ext cx="8750300" cy="390876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100" dirty="0">
                <a:solidFill>
                  <a:schemeClr val="bg1"/>
                </a:solidFill>
                <a:latin typeface="Instrument Sans" panose="020B0604020202020204" charset="0"/>
                <a:sym typeface="Instrument Sans"/>
              </a:rPr>
              <a:t>Hebrews 1:1 God, having spoken long ago to the fathers in the prophets in many portions and in many ways, 2 in these last days spoke to us in </a:t>
            </a:r>
            <a:r>
              <a:rPr lang="en-US" sz="3100" u="sng" dirty="0">
                <a:solidFill>
                  <a:schemeClr val="bg1"/>
                </a:solidFill>
                <a:latin typeface="Instrument Sans" panose="020B0604020202020204" charset="0"/>
                <a:sym typeface="Instrument Sans"/>
              </a:rPr>
              <a:t>His Son</a:t>
            </a:r>
            <a:r>
              <a:rPr lang="en-US" sz="3100" dirty="0">
                <a:solidFill>
                  <a:schemeClr val="bg1"/>
                </a:solidFill>
                <a:latin typeface="Instrument Sans" panose="020B0604020202020204" charset="0"/>
                <a:sym typeface="Instrument Sans"/>
              </a:rPr>
              <a:t>, whom He appointed heir of all things, </a:t>
            </a:r>
            <a:r>
              <a:rPr lang="en-US" sz="3100" u="sng" dirty="0">
                <a:solidFill>
                  <a:schemeClr val="bg1"/>
                </a:solidFill>
                <a:latin typeface="Instrument Sans" panose="020B0604020202020204" charset="0"/>
                <a:sym typeface="Instrument Sans"/>
              </a:rPr>
              <a:t>through whom also He made the worlds</a:t>
            </a:r>
            <a:r>
              <a:rPr lang="en-US" sz="3100" dirty="0">
                <a:solidFill>
                  <a:schemeClr val="bg1"/>
                </a:solidFill>
                <a:latin typeface="Instrument Sans" panose="020B0604020202020204" charset="0"/>
                <a:sym typeface="Instrument Sans"/>
              </a:rPr>
              <a:t>… 8 But of the Son He says… 10 … “You, Lord, </a:t>
            </a:r>
            <a:r>
              <a:rPr lang="en-US" sz="3100" u="sng" dirty="0">
                <a:solidFill>
                  <a:schemeClr val="bg1"/>
                </a:solidFill>
                <a:latin typeface="Instrument Sans" panose="020B0604020202020204" charset="0"/>
                <a:sym typeface="Instrument Sans"/>
              </a:rPr>
              <a:t>in the beginning founded the earth, and the heavens are the works of Your hands</a:t>
            </a:r>
          </a:p>
        </p:txBody>
      </p:sp>
      <p:sp>
        <p:nvSpPr>
          <p:cNvPr id="3" name="TextBox 2">
            <a:extLst>
              <a:ext uri="{FF2B5EF4-FFF2-40B4-BE49-F238E27FC236}">
                <a16:creationId xmlns:a16="http://schemas.microsoft.com/office/drawing/2014/main" id="{5302A76F-D93F-003F-BC3E-5C4616736506}"/>
              </a:ext>
            </a:extLst>
          </p:cNvPr>
          <p:cNvSpPr txBox="1"/>
          <p:nvPr/>
        </p:nvSpPr>
        <p:spPr>
          <a:xfrm>
            <a:off x="560540" y="751461"/>
            <a:ext cx="6582426" cy="338554"/>
          </a:xfrm>
          <a:prstGeom prst="rect">
            <a:avLst/>
          </a:prstGeom>
          <a:noFill/>
        </p:spPr>
        <p:txBody>
          <a:bodyPr wrap="square">
            <a:spAutoFit/>
          </a:bodyPr>
          <a:lstStyle/>
          <a:p>
            <a:r>
              <a:rPr lang="en-US" sz="2400" baseline="-25000" dirty="0">
                <a:solidFill>
                  <a:schemeClr val="bg1"/>
                </a:solidFill>
                <a:latin typeface="Instrument Sans" panose="020B0604020202020204" charset="0"/>
                <a:sym typeface="Instrument Sans"/>
              </a:rPr>
              <a:t>What are “all things” ?</a:t>
            </a:r>
            <a:endParaRPr lang="en-US" sz="2400" baseline="-25000" dirty="0"/>
          </a:p>
        </p:txBody>
      </p:sp>
    </p:spTree>
    <p:extLst>
      <p:ext uri="{BB962C8B-B14F-4D97-AF65-F5344CB8AC3E}">
        <p14:creationId xmlns:p14="http://schemas.microsoft.com/office/powerpoint/2010/main" val="3534575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B358ED25-A8A3-C98D-C9B5-4EF58BCC3D2E}"/>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9E8D84ED-8133-331F-71D7-0C277ED170F7}"/>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67D4E07C-F198-D282-7569-250A72112092}"/>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A637E7E8-E239-F66A-986C-D2998478F749}"/>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F46BCAB6-EEC9-432F-D98E-07D10515784D}"/>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Isaiah 40:22 It is He who inhabits above the circle of the earth, and its inhabitants are like grasshoppers; It is He who stretches out the heavens like a curtain and spreads them out like a tent to inhabit. 23 It is He who reduces rulers to nothing, who makes the judges of the earth utterly formless. 24 Scarcely have they been planted; Scarcely have they been sown; Scarcely has their stem taken root in the earth, but He merely blows on them, and they wither, and the storm carries them away like stubble. 25 “To whom then will you liken Me that I would be his equal?” says the Holy One. 26 Lift up your eyes on high and see who has created these stars, the One who leads forth their host by number, He calls them all by name; because of the greatness of His vigor and the strength of His power, not one of them is missing.</a:t>
            </a:r>
            <a:endParaRPr lang="en-US" sz="2000" u="sng" dirty="0">
              <a:solidFill>
                <a:schemeClr val="bg1"/>
              </a:solidFill>
              <a:latin typeface="Instrument Sans" panose="020B0604020202020204" charset="0"/>
              <a:sym typeface="Instrument Sans"/>
            </a:endParaRPr>
          </a:p>
        </p:txBody>
      </p:sp>
      <p:sp>
        <p:nvSpPr>
          <p:cNvPr id="3" name="TextBox 2">
            <a:extLst>
              <a:ext uri="{FF2B5EF4-FFF2-40B4-BE49-F238E27FC236}">
                <a16:creationId xmlns:a16="http://schemas.microsoft.com/office/drawing/2014/main" id="{20631937-19AE-FC96-5A4C-CBE9E44BDDA4}"/>
              </a:ext>
            </a:extLst>
          </p:cNvPr>
          <p:cNvSpPr txBox="1"/>
          <p:nvPr/>
        </p:nvSpPr>
        <p:spPr>
          <a:xfrm>
            <a:off x="560540" y="751461"/>
            <a:ext cx="6582426" cy="338554"/>
          </a:xfrm>
          <a:prstGeom prst="rect">
            <a:avLst/>
          </a:prstGeom>
          <a:noFill/>
        </p:spPr>
        <p:txBody>
          <a:bodyPr wrap="square">
            <a:spAutoFit/>
          </a:bodyPr>
          <a:lstStyle/>
          <a:p>
            <a:r>
              <a:rPr lang="en-US" sz="2400" baseline="-25000" dirty="0">
                <a:solidFill>
                  <a:schemeClr val="bg1"/>
                </a:solidFill>
                <a:latin typeface="Instrument Sans" panose="020B0604020202020204" charset="0"/>
                <a:sym typeface="Instrument Sans"/>
              </a:rPr>
              <a:t>What are “all things” ?</a:t>
            </a:r>
            <a:endParaRPr lang="en-US" sz="2400" baseline="-25000" dirty="0"/>
          </a:p>
        </p:txBody>
      </p:sp>
    </p:spTree>
    <p:extLst>
      <p:ext uri="{BB962C8B-B14F-4D97-AF65-F5344CB8AC3E}">
        <p14:creationId xmlns:p14="http://schemas.microsoft.com/office/powerpoint/2010/main" val="2329351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A9F2263-9EA0-0A25-924A-BA9357C4ACA6}"/>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495FA126-ED70-D4E9-5FF8-C8A737B359F7}"/>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89B9E328-1F75-EFF8-D79C-36333199C2FE}"/>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3F099C59-8211-B783-288D-124D1059030C}"/>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4B7F1724-317E-EB08-3EE6-CE84EEE27A77}"/>
              </a:ext>
            </a:extLst>
          </p:cNvPr>
          <p:cNvSpPr txBox="1"/>
          <p:nvPr/>
        </p:nvSpPr>
        <p:spPr>
          <a:xfrm>
            <a:off x="228600" y="1017746"/>
            <a:ext cx="8750300" cy="3416320"/>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600" dirty="0">
                <a:solidFill>
                  <a:schemeClr val="bg1"/>
                </a:solidFill>
                <a:latin typeface="Instrument Sans" panose="020B0604020202020204" charset="0"/>
                <a:sym typeface="Instrument Sans"/>
              </a:rPr>
              <a:t>Isaiah 44:24 Thus says Yahweh, your Redeemer, and the one who formed you from the womb, “I, Yahweh, am the maker of all </a:t>
            </a:r>
            <a:r>
              <a:rPr lang="en-US" sz="3600" dirty="0" err="1">
                <a:solidFill>
                  <a:schemeClr val="bg1"/>
                </a:solidFill>
                <a:latin typeface="Instrument Sans" panose="020B0604020202020204" charset="0"/>
                <a:sym typeface="Instrument Sans"/>
              </a:rPr>
              <a:t>things,Stretching</a:t>
            </a:r>
            <a:r>
              <a:rPr lang="en-US" sz="3600" dirty="0">
                <a:solidFill>
                  <a:schemeClr val="bg1"/>
                </a:solidFill>
                <a:latin typeface="Instrument Sans" panose="020B0604020202020204" charset="0"/>
                <a:sym typeface="Instrument Sans"/>
              </a:rPr>
              <a:t> out the heavens by Myself and spreading out the earth all alone,</a:t>
            </a:r>
            <a:endParaRPr lang="en-US" sz="3600" u="sng" dirty="0">
              <a:solidFill>
                <a:schemeClr val="bg1"/>
              </a:solidFill>
              <a:latin typeface="Instrument Sans" panose="020B0604020202020204" charset="0"/>
              <a:sym typeface="Instrument Sans"/>
            </a:endParaRPr>
          </a:p>
        </p:txBody>
      </p:sp>
      <p:sp>
        <p:nvSpPr>
          <p:cNvPr id="3" name="TextBox 2">
            <a:extLst>
              <a:ext uri="{FF2B5EF4-FFF2-40B4-BE49-F238E27FC236}">
                <a16:creationId xmlns:a16="http://schemas.microsoft.com/office/drawing/2014/main" id="{1807A99F-CA3E-B928-F2BE-723D0373A039}"/>
              </a:ext>
            </a:extLst>
          </p:cNvPr>
          <p:cNvSpPr txBox="1"/>
          <p:nvPr/>
        </p:nvSpPr>
        <p:spPr>
          <a:xfrm>
            <a:off x="560540" y="751461"/>
            <a:ext cx="6582426" cy="338554"/>
          </a:xfrm>
          <a:prstGeom prst="rect">
            <a:avLst/>
          </a:prstGeom>
          <a:noFill/>
        </p:spPr>
        <p:txBody>
          <a:bodyPr wrap="square">
            <a:spAutoFit/>
          </a:bodyPr>
          <a:lstStyle/>
          <a:p>
            <a:r>
              <a:rPr lang="en-US" sz="2400" baseline="-25000" dirty="0">
                <a:solidFill>
                  <a:schemeClr val="bg1"/>
                </a:solidFill>
                <a:latin typeface="Instrument Sans" panose="020B0604020202020204" charset="0"/>
                <a:sym typeface="Instrument Sans"/>
              </a:rPr>
              <a:t>What are “all things” ?</a:t>
            </a:r>
            <a:endParaRPr lang="en-US" sz="2400" baseline="-25000" dirty="0"/>
          </a:p>
        </p:txBody>
      </p:sp>
    </p:spTree>
    <p:extLst>
      <p:ext uri="{BB962C8B-B14F-4D97-AF65-F5344CB8AC3E}">
        <p14:creationId xmlns:p14="http://schemas.microsoft.com/office/powerpoint/2010/main" val="340408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40A9F5AA-FD4A-1550-B4A6-36E121DFF3E0}"/>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4EB86800-A235-CA11-43CD-7D52D31E1704}"/>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B20522AB-4DF3-9DCA-F076-CBDDD0A252AA}"/>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C4E29AFC-C6A4-C288-9AC9-06AA8705758B}"/>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47BD0A57-999B-8A81-8F6F-1C9021E7134A}"/>
              </a:ext>
            </a:extLst>
          </p:cNvPr>
          <p:cNvSpPr txBox="1"/>
          <p:nvPr/>
        </p:nvSpPr>
        <p:spPr>
          <a:xfrm>
            <a:off x="228600" y="1017746"/>
            <a:ext cx="875030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Genesis 1:26 Then God said, “Let Us make man in Our image, according to Our likeness, so that they will have dominion over the fish of the sea and over the birds of the sky and over the cattle and over all the earth and over every creeping thing that creeps on the earth.” </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Job 38:4 Where were you when I laid the foundation of the earth? Tell Me, if you know understanding</a:t>
            </a:r>
          </a:p>
        </p:txBody>
      </p:sp>
    </p:spTree>
    <p:extLst>
      <p:ext uri="{BB962C8B-B14F-4D97-AF65-F5344CB8AC3E}">
        <p14:creationId xmlns:p14="http://schemas.microsoft.com/office/powerpoint/2010/main" val="1605748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DAFFC78-E4D5-7052-80EE-DE92582843A3}"/>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71609901-33D2-C844-967D-2361810A3B9F}"/>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800737AA-B783-3C00-C779-726255D1DD3E}"/>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ECFF694-584E-0BE4-08C9-63BA8C3F12DF}"/>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E923BED1-B097-BE86-03F4-715BE570B2ED}"/>
              </a:ext>
            </a:extLst>
          </p:cNvPr>
          <p:cNvSpPr txBox="1"/>
          <p:nvPr/>
        </p:nvSpPr>
        <p:spPr>
          <a:xfrm>
            <a:off x="228600" y="1017746"/>
            <a:ext cx="8750300" cy="4247317"/>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700" dirty="0">
                <a:solidFill>
                  <a:schemeClr val="bg1"/>
                </a:solidFill>
                <a:latin typeface="Instrument Sans" panose="020B0604020202020204" charset="0"/>
                <a:sym typeface="Instrument Sans"/>
              </a:rPr>
              <a:t>Psalm 19:1 The heavens are telling of the glory of God; And the expanse is declaring the work of His hands.</a:t>
            </a:r>
          </a:p>
          <a:p>
            <a:pPr marL="309245" marR="5080" indent="-285750" algn="just">
              <a:buClr>
                <a:schemeClr val="bg1"/>
              </a:buClr>
              <a:buFont typeface="Arial" panose="020B0604020202020204" pitchFamily="34" charset="0"/>
              <a:buChar char="•"/>
              <a:tabLst>
                <a:tab pos="387350" algn="l"/>
              </a:tabLst>
            </a:pPr>
            <a:r>
              <a:rPr lang="en-US" sz="2700" dirty="0">
                <a:solidFill>
                  <a:schemeClr val="bg1"/>
                </a:solidFill>
                <a:latin typeface="Instrument Sans" panose="020B0604020202020204" charset="0"/>
                <a:sym typeface="Instrument Sans"/>
              </a:rPr>
              <a:t>Psalm 33:6 By the word of Yahweh the heavens were made, And by the breath of His mouth all their host.</a:t>
            </a:r>
          </a:p>
          <a:p>
            <a:pPr marL="309245" marR="5080" indent="-285750" algn="just">
              <a:buClr>
                <a:schemeClr val="bg1"/>
              </a:buClr>
              <a:buFont typeface="Arial" panose="020B0604020202020204" pitchFamily="34" charset="0"/>
              <a:buChar char="•"/>
              <a:tabLst>
                <a:tab pos="387350" algn="l"/>
              </a:tabLst>
            </a:pPr>
            <a:r>
              <a:rPr lang="en-US" sz="2700" dirty="0">
                <a:solidFill>
                  <a:schemeClr val="bg1"/>
                </a:solidFill>
                <a:latin typeface="Instrument Sans" panose="020B0604020202020204" charset="0"/>
                <a:sym typeface="Instrument Sans"/>
              </a:rPr>
              <a:t>Psalm 95:6 Come, let us worship and bow down, let us kneel before Yahweh our Maker.</a:t>
            </a:r>
          </a:p>
          <a:p>
            <a:pPr marL="309245" marR="5080" indent="-285750" algn="just">
              <a:buClr>
                <a:schemeClr val="bg1"/>
              </a:buClr>
              <a:buFont typeface="Arial" panose="020B0604020202020204" pitchFamily="34" charset="0"/>
              <a:buChar char="•"/>
              <a:tabLst>
                <a:tab pos="387350" algn="l"/>
              </a:tabLst>
            </a:pPr>
            <a:r>
              <a:rPr lang="en-US" sz="2700" dirty="0">
                <a:solidFill>
                  <a:schemeClr val="bg1"/>
                </a:solidFill>
                <a:latin typeface="Instrument Sans" panose="020B0604020202020204" charset="0"/>
                <a:sym typeface="Instrument Sans"/>
              </a:rPr>
              <a:t>Psalm 139:14 I will give thanks to You, for I am fearfully and wonderfully made; Wonderful are Your works, and my soul knows it very well.</a:t>
            </a:r>
          </a:p>
        </p:txBody>
      </p:sp>
    </p:spTree>
    <p:extLst>
      <p:ext uri="{BB962C8B-B14F-4D97-AF65-F5344CB8AC3E}">
        <p14:creationId xmlns:p14="http://schemas.microsoft.com/office/powerpoint/2010/main" val="1110953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42DB3DA9-EAC7-4E52-0EEB-BF9EB29B1BAD}"/>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91862056-E977-0344-EFF5-D5306695A7EB}"/>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85FF76CA-C2CB-FBA4-BB36-412430D36378}"/>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BB553926-3173-D4BA-BB06-A1BB9A8B8FBA}"/>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D1C076B8-6C52-9E29-94B5-78B67D670EB7}"/>
              </a:ext>
            </a:extLst>
          </p:cNvPr>
          <p:cNvSpPr txBox="1"/>
          <p:nvPr/>
        </p:nvSpPr>
        <p:spPr>
          <a:xfrm>
            <a:off x="228600" y="1017746"/>
            <a:ext cx="8750300" cy="39703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Proverbs 8:27 When He established the heavens, I was there, When He marked out a circle on the face of the deep</a:t>
            </a:r>
          </a:p>
          <a:p>
            <a:pPr marL="309245" marR="5080" indent="-285750" algn="just">
              <a:buClr>
                <a:schemeClr val="bg1"/>
              </a:buClr>
              <a:buFont typeface="Arial" panose="020B0604020202020204" pitchFamily="34" charset="0"/>
              <a:buChar char="•"/>
              <a:tabLst>
                <a:tab pos="387350" algn="l"/>
              </a:tabLst>
            </a:pPr>
            <a:r>
              <a:rPr lang="en-US" sz="2800" dirty="0">
                <a:solidFill>
                  <a:schemeClr val="bg1"/>
                </a:solidFill>
                <a:latin typeface="Instrument Sans" panose="020B0604020202020204" charset="0"/>
                <a:sym typeface="Instrument Sans"/>
              </a:rPr>
              <a:t>Isaiah 43:20 The beasts of the field will glorify Me, The jackals and the ostriches, Because I have given waters in the wilderness and rivers in the wasteland, To give drink to My chosen people. 21 The people whom I formed for Myself will recount My praise.</a:t>
            </a:r>
          </a:p>
        </p:txBody>
      </p:sp>
    </p:spTree>
    <p:extLst>
      <p:ext uri="{BB962C8B-B14F-4D97-AF65-F5344CB8AC3E}">
        <p14:creationId xmlns:p14="http://schemas.microsoft.com/office/powerpoint/2010/main" val="1499642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F4678F08-B97F-4F96-A028-70D6042899AC}"/>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570D02DB-D15C-0B77-4F39-553084807871}"/>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A5A92EF9-B579-0FE2-6373-F01BC8BF0717}"/>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E0A664D1-4B73-62BB-24C9-58BA31642CB8}"/>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8DAC32F7-3D4A-6A81-05FB-544AB22BD915}"/>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3000" dirty="0">
                <a:solidFill>
                  <a:schemeClr val="bg1"/>
                </a:solidFill>
                <a:latin typeface="Instrument Sans" panose="020B0604020202020204" charset="0"/>
                <a:sym typeface="Instrument Sans"/>
              </a:rPr>
              <a:t>Isaiah 45:12 It is I who made the earth and created man upon it. I stretched out the heavens with My hands, and I commanded all their host.</a:t>
            </a:r>
          </a:p>
          <a:p>
            <a:pPr marL="309245" marR="5080" indent="-285750" algn="just">
              <a:buClr>
                <a:schemeClr val="bg1"/>
              </a:buClr>
              <a:buFont typeface="Arial" panose="020B0604020202020204" pitchFamily="34" charset="0"/>
              <a:buChar char="•"/>
              <a:tabLst>
                <a:tab pos="387350" algn="l"/>
              </a:tabLst>
            </a:pPr>
            <a:r>
              <a:rPr lang="en-US" sz="3000" dirty="0">
                <a:solidFill>
                  <a:schemeClr val="bg1"/>
                </a:solidFill>
                <a:latin typeface="Instrument Sans" panose="020B0604020202020204" charset="0"/>
                <a:sym typeface="Instrument Sans"/>
              </a:rPr>
              <a:t>Revelation 4:11 “Worthy are You, our Lord and our God, to receive glory and honor and power, for You created all things, and because of Your will they existed, and were created.”</a:t>
            </a:r>
          </a:p>
        </p:txBody>
      </p:sp>
    </p:spTree>
    <p:extLst>
      <p:ext uri="{BB962C8B-B14F-4D97-AF65-F5344CB8AC3E}">
        <p14:creationId xmlns:p14="http://schemas.microsoft.com/office/powerpoint/2010/main" val="4217797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E743B63A-5989-6B50-34DC-58628D324833}"/>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BCF5C1E3-3950-F284-24C6-231ED60F77B0}"/>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A53FCB7E-3B9F-8593-3903-55EF80769518}"/>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65CF4BB2-3F18-87EA-C056-2E6407614BD5}"/>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C06CA8AA-F85D-2EAB-F5C7-73ADBAA0BA28}"/>
              </a:ext>
            </a:extLst>
          </p:cNvPr>
          <p:cNvSpPr txBox="1"/>
          <p:nvPr/>
        </p:nvSpPr>
        <p:spPr>
          <a:xfrm>
            <a:off x="228600" y="1017746"/>
            <a:ext cx="8750300" cy="409342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000" dirty="0">
                <a:solidFill>
                  <a:schemeClr val="bg1"/>
                </a:solidFill>
                <a:latin typeface="Instrument Sans" panose="020B0604020202020204" charset="0"/>
                <a:sym typeface="Instrument Sans"/>
              </a:rPr>
              <a:t>Romans 1:20 For since the creation of the world His invisible attributes, both His eternal power and divine nature, have been clearly seen, being understood through what has been made, so that they are without excuse. 21 For even though they knew God, they did not glorify Him as God or give thanks, but they became futile in their thoughts, and their foolish heart was darkened. 22 Professing to be wise, they became fools, 23 and exchanged the glory of the incorruptible God for an image in the likeness of corruptible man and of birds and four-footed animals and crawling creatures. 24 Therefore God gave them over in the lusts of their hearts to impurity, so that their bodies would be dishonored among them. 25 For they exchanged the truth of God for a lie, and worshiped and served the creature rather than the Creator, who is blessed forever. Amen.</a:t>
            </a:r>
          </a:p>
        </p:txBody>
      </p:sp>
    </p:spTree>
    <p:extLst>
      <p:ext uri="{BB962C8B-B14F-4D97-AF65-F5344CB8AC3E}">
        <p14:creationId xmlns:p14="http://schemas.microsoft.com/office/powerpoint/2010/main" val="2648403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1AE4E9A8-025B-9B44-18DE-37C508DEC836}"/>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23287775-5376-2A2E-DD95-D9F002404D66}"/>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0509C8EE-7FCD-4B36-874D-2730E1219B0A}"/>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7CB30316-4C63-7161-AA87-01F5D1E31D9B}"/>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77D81250-F47D-94DD-75E0-7915C7D05810}"/>
              </a:ext>
            </a:extLst>
          </p:cNvPr>
          <p:cNvSpPr txBox="1"/>
          <p:nvPr/>
        </p:nvSpPr>
        <p:spPr>
          <a:xfrm>
            <a:off x="228600" y="1017746"/>
            <a:ext cx="8750300" cy="3831818"/>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700" dirty="0">
                <a:solidFill>
                  <a:schemeClr val="bg1"/>
                </a:solidFill>
                <a:latin typeface="Instrument Sans" panose="020B0604020202020204" charset="0"/>
                <a:sym typeface="Instrument Sans"/>
              </a:rPr>
              <a:t>Romans 11:36 For from Him and through Him and to Him are all things. To Him be the glory forever. Amen.</a:t>
            </a:r>
          </a:p>
          <a:p>
            <a:pPr marL="309245" marR="5080" indent="-285750" algn="just">
              <a:buClr>
                <a:schemeClr val="bg1"/>
              </a:buClr>
              <a:buFont typeface="Arial" panose="020B0604020202020204" pitchFamily="34" charset="0"/>
              <a:buChar char="•"/>
              <a:tabLst>
                <a:tab pos="387350" algn="l"/>
              </a:tabLst>
            </a:pPr>
            <a:r>
              <a:rPr lang="en-US" sz="2700" dirty="0">
                <a:solidFill>
                  <a:schemeClr val="bg1"/>
                </a:solidFill>
                <a:latin typeface="Instrument Sans" panose="020B0604020202020204" charset="0"/>
                <a:sym typeface="Instrument Sans"/>
              </a:rPr>
              <a:t>Acts 17:24 The God who made the world and all things in it, since He is Lord of heaven and earth, does not dwell in temples made with hands;</a:t>
            </a:r>
          </a:p>
          <a:p>
            <a:pPr marL="309245" marR="5080" indent="-285750" algn="just">
              <a:buClr>
                <a:schemeClr val="bg1"/>
              </a:buClr>
              <a:buFont typeface="Arial" panose="020B0604020202020204" pitchFamily="34" charset="0"/>
              <a:buChar char="•"/>
              <a:tabLst>
                <a:tab pos="387350" algn="l"/>
              </a:tabLst>
            </a:pPr>
            <a:r>
              <a:rPr lang="en-US" sz="2700" dirty="0">
                <a:solidFill>
                  <a:schemeClr val="bg1"/>
                </a:solidFill>
                <a:latin typeface="Instrument Sans" panose="020B0604020202020204" charset="0"/>
                <a:sym typeface="Instrument Sans"/>
              </a:rPr>
              <a:t>Ephesians 2:10 For we are His workmanship, created in Christ Jesus for good works, which God prepared beforehand so that we would walk in them.</a:t>
            </a:r>
          </a:p>
        </p:txBody>
      </p:sp>
    </p:spTree>
    <p:extLst>
      <p:ext uri="{BB962C8B-B14F-4D97-AF65-F5344CB8AC3E}">
        <p14:creationId xmlns:p14="http://schemas.microsoft.com/office/powerpoint/2010/main" val="1572651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78DA96B-F1E6-B442-C0DE-9B58E6004802}"/>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7BD4659F-C996-D7DC-6197-F222C01E3403}"/>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VERDICT</a:t>
            </a:r>
            <a:endParaRPr sz="4400" dirty="0"/>
          </a:p>
        </p:txBody>
      </p:sp>
      <p:sp>
        <p:nvSpPr>
          <p:cNvPr id="203" name="Google Shape;203;p31">
            <a:extLst>
              <a:ext uri="{FF2B5EF4-FFF2-40B4-BE49-F238E27FC236}">
                <a16:creationId xmlns:a16="http://schemas.microsoft.com/office/drawing/2014/main" id="{236BCC59-B523-A739-CA86-070ECE094A6D}"/>
              </a:ext>
            </a:extLst>
          </p:cNvPr>
          <p:cNvSpPr txBox="1">
            <a:spLocks noGrp="1"/>
          </p:cNvSpPr>
          <p:nvPr>
            <p:ph type="subTitle" idx="1"/>
          </p:nvPr>
        </p:nvSpPr>
        <p:spPr>
          <a:xfrm>
            <a:off x="108282" y="966518"/>
            <a:ext cx="9035717" cy="4016428"/>
          </a:xfrm>
          <a:prstGeom prst="rect">
            <a:avLst/>
          </a:prstGeom>
        </p:spPr>
        <p:txBody>
          <a:bodyPr spcFirstLastPara="1" wrap="square" lIns="91425" tIns="91425" rIns="91425" bIns="91425" anchor="t" anchorCtr="0">
            <a:noAutofit/>
          </a:bodyPr>
          <a:lstStyle/>
          <a:p>
            <a:pPr marL="0" indent="0">
              <a:buNone/>
            </a:pPr>
            <a:r>
              <a:rPr lang="en-US" sz="2300" dirty="0"/>
              <a:t>]			</a:t>
            </a:r>
          </a:p>
          <a:p>
            <a:pPr marL="0" indent="0">
              <a:buNone/>
            </a:pPr>
            <a:endParaRPr lang="en-US" sz="2300" dirty="0"/>
          </a:p>
          <a:p>
            <a:pPr marL="0" indent="0">
              <a:buNone/>
            </a:pPr>
            <a:r>
              <a:rPr lang="en-US" sz="2400" dirty="0"/>
              <a:t>The Father and Son are co-equal and co-eternal and…</a:t>
            </a:r>
          </a:p>
          <a:p>
            <a:pPr marL="0" indent="0">
              <a:buNone/>
            </a:pPr>
            <a:endParaRPr lang="en-US" sz="2400" dirty="0"/>
          </a:p>
          <a:p>
            <a:pPr marL="0" indent="0">
              <a:buNone/>
            </a:pPr>
            <a:r>
              <a:rPr lang="en-US" sz="2400" dirty="0"/>
              <a:t>ARE </a:t>
            </a:r>
            <a:r>
              <a:rPr lang="en-US" sz="2400" dirty="0" err="1"/>
              <a:t>homoouisious</a:t>
            </a:r>
            <a:r>
              <a:rPr lang="en-US" sz="2400" dirty="0"/>
              <a:t>, “of one substance” / essence / being, but</a:t>
            </a:r>
          </a:p>
          <a:p>
            <a:pPr marL="0" indent="0">
              <a:buNone/>
            </a:pPr>
            <a:endParaRPr lang="en-US" sz="2400" dirty="0"/>
          </a:p>
          <a:p>
            <a:pPr marL="0" indent="0">
              <a:buNone/>
            </a:pPr>
            <a:r>
              <a:rPr lang="en-US" sz="2400" dirty="0"/>
              <a:t>NOT </a:t>
            </a:r>
            <a:r>
              <a:rPr lang="en-US" sz="2400" dirty="0" err="1"/>
              <a:t>heteroousios</a:t>
            </a:r>
            <a:r>
              <a:rPr lang="en-US" sz="2400" dirty="0"/>
              <a:t> “of different substance” / essence / being, &amp;</a:t>
            </a:r>
          </a:p>
          <a:p>
            <a:pPr marL="0" indent="0">
              <a:buNone/>
            </a:pPr>
            <a:endParaRPr lang="en-US" sz="2400" dirty="0"/>
          </a:p>
          <a:p>
            <a:pPr marL="0" indent="0">
              <a:buNone/>
            </a:pPr>
            <a:r>
              <a:rPr lang="en-US" sz="2400" dirty="0"/>
              <a:t>NOT </a:t>
            </a:r>
            <a:r>
              <a:rPr lang="en-US" sz="2400" dirty="0" err="1"/>
              <a:t>homoiousios</a:t>
            </a:r>
            <a:r>
              <a:rPr lang="en-US" sz="2400" dirty="0"/>
              <a:t> “of similar substance” / essence / being</a:t>
            </a:r>
          </a:p>
        </p:txBody>
      </p:sp>
      <p:sp>
        <p:nvSpPr>
          <p:cNvPr id="204" name="Google Shape;204;p31">
            <a:extLst>
              <a:ext uri="{FF2B5EF4-FFF2-40B4-BE49-F238E27FC236}">
                <a16:creationId xmlns:a16="http://schemas.microsoft.com/office/drawing/2014/main" id="{ACD5B204-4D45-5F71-4109-72115BF9674F}"/>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FFED3746-EFC1-433A-E059-05A3E35EC626}"/>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2" name="Picture 2" descr="The Black Dwarf - Christ Church Midrand">
            <a:extLst>
              <a:ext uri="{FF2B5EF4-FFF2-40B4-BE49-F238E27FC236}">
                <a16:creationId xmlns:a16="http://schemas.microsoft.com/office/drawing/2014/main" id="{83CEAAD4-52D3-71D1-62E1-A7170592C3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228951"/>
            <a:ext cx="2622460" cy="147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190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316C4359-CE5D-C928-271C-4C6C502CE0A1}"/>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A4B00623-4499-B6E1-A671-AE6945802011}"/>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4E865146-B301-388B-F84D-66918DA8E227}"/>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AAB55179-0515-6AF5-DBB4-B3B009A88452}"/>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8956CBBD-C0AB-05AD-0183-D985B5E72DE6}"/>
              </a:ext>
            </a:extLst>
          </p:cNvPr>
          <p:cNvSpPr txBox="1"/>
          <p:nvPr/>
        </p:nvSpPr>
        <p:spPr>
          <a:xfrm>
            <a:off x="228600" y="1017746"/>
            <a:ext cx="8750300" cy="5693866"/>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Galatians 6:15 For neither is circumcision anything, nor uncircumcision, but a new creation.</a:t>
            </a:r>
          </a:p>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2 Corinthians 5:17 Therefore if anyone is in Christ, he is a new creation; the old things passed away; behold, new things have come… 21 He made Him who knew no sin to be sin on our behalf, so that we might become the righteousness of God in Him.</a:t>
            </a:r>
          </a:p>
          <a:p>
            <a:pPr marL="309245" marR="5080" indent="-285750" algn="just">
              <a:buClr>
                <a:schemeClr val="bg1"/>
              </a:buClr>
              <a:buFont typeface="Arial" panose="020B0604020202020204" pitchFamily="34" charset="0"/>
              <a:buChar char="•"/>
              <a:tabLst>
                <a:tab pos="387350" algn="l"/>
              </a:tabLst>
            </a:pPr>
            <a:r>
              <a:rPr lang="en-US" sz="2600" dirty="0">
                <a:solidFill>
                  <a:schemeClr val="bg1"/>
                </a:solidFill>
                <a:latin typeface="Instrument Sans" panose="020B0604020202020204" charset="0"/>
                <a:sym typeface="Instrument Sans"/>
              </a:rPr>
              <a:t>Ephesians 4:24 and to put on the new man, which in the likeness of God has been created in righteousness and holiness of the truth.</a:t>
            </a:r>
          </a:p>
          <a:p>
            <a:pPr marL="309245" marR="5080" indent="-285750" algn="just">
              <a:buClr>
                <a:schemeClr val="bg1"/>
              </a:buClr>
              <a:buFont typeface="Arial" panose="020B0604020202020204" pitchFamily="34" charset="0"/>
              <a:buChar char="•"/>
              <a:tabLst>
                <a:tab pos="387350" algn="l"/>
              </a:tabLst>
            </a:pPr>
            <a:endParaRPr lang="en-US" sz="2600" dirty="0">
              <a:solidFill>
                <a:schemeClr val="bg1"/>
              </a:solidFill>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endParaRPr lang="en-US" sz="2600" dirty="0">
              <a:solidFill>
                <a:schemeClr val="bg1"/>
              </a:solidFill>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endParaRPr lang="en-US" sz="2600" dirty="0">
              <a:solidFill>
                <a:schemeClr val="bg1"/>
              </a:solidFill>
              <a:latin typeface="Instrument Sans" panose="020B0604020202020204" charset="0"/>
              <a:sym typeface="Instrument Sans"/>
            </a:endParaRPr>
          </a:p>
          <a:p>
            <a:pPr marL="309245" marR="5080" indent="-285750" algn="just">
              <a:buClr>
                <a:schemeClr val="bg1"/>
              </a:buClr>
              <a:buFont typeface="Arial" panose="020B0604020202020204" pitchFamily="34" charset="0"/>
              <a:buChar char="•"/>
              <a:tabLst>
                <a:tab pos="387350" algn="l"/>
              </a:tabLst>
            </a:pPr>
            <a:endParaRPr lang="en-US" sz="2600" dirty="0">
              <a:solidFill>
                <a:schemeClr val="bg1"/>
              </a:solidFill>
              <a:latin typeface="Instrument Sans" panose="020B0604020202020204" charset="0"/>
              <a:sym typeface="Instrument Sans"/>
            </a:endParaRPr>
          </a:p>
        </p:txBody>
      </p:sp>
    </p:spTree>
    <p:extLst>
      <p:ext uri="{BB962C8B-B14F-4D97-AF65-F5344CB8AC3E}">
        <p14:creationId xmlns:p14="http://schemas.microsoft.com/office/powerpoint/2010/main" val="2260924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8">
          <a:extLst>
            <a:ext uri="{FF2B5EF4-FFF2-40B4-BE49-F238E27FC236}">
              <a16:creationId xmlns:a16="http://schemas.microsoft.com/office/drawing/2014/main" id="{25E2651F-4309-33E0-6D7B-F63D772E799C}"/>
            </a:ext>
          </a:extLst>
        </p:cNvPr>
        <p:cNvGrpSpPr/>
        <p:nvPr/>
      </p:nvGrpSpPr>
      <p:grpSpPr>
        <a:xfrm>
          <a:off x="0" y="0"/>
          <a:ext cx="0" cy="0"/>
          <a:chOff x="0" y="0"/>
          <a:chExt cx="0" cy="0"/>
        </a:xfrm>
      </p:grpSpPr>
      <p:sp>
        <p:nvSpPr>
          <p:cNvPr id="109" name="Google Shape;109;p26">
            <a:extLst>
              <a:ext uri="{FF2B5EF4-FFF2-40B4-BE49-F238E27FC236}">
                <a16:creationId xmlns:a16="http://schemas.microsoft.com/office/drawing/2014/main" id="{36DD9CEB-6B2E-CE52-97B3-33C79E20F9D1}"/>
              </a:ext>
            </a:extLst>
          </p:cNvPr>
          <p:cNvSpPr/>
          <p:nvPr/>
        </p:nvSpPr>
        <p:spPr>
          <a:xfrm rot="-265740">
            <a:off x="-1976348" y="4915552"/>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0" name="Google Shape;110;p26">
            <a:extLst>
              <a:ext uri="{FF2B5EF4-FFF2-40B4-BE49-F238E27FC236}">
                <a16:creationId xmlns:a16="http://schemas.microsoft.com/office/drawing/2014/main" id="{5E8C9AEC-58ED-97A4-558E-891343202893}"/>
              </a:ext>
            </a:extLst>
          </p:cNvPr>
          <p:cNvSpPr/>
          <p:nvPr/>
        </p:nvSpPr>
        <p:spPr>
          <a:xfrm rot="-265740">
            <a:off x="8177584" y="-469123"/>
            <a:ext cx="3002967" cy="806697"/>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15" name="Google Shape;115;p26">
            <a:extLst>
              <a:ext uri="{FF2B5EF4-FFF2-40B4-BE49-F238E27FC236}">
                <a16:creationId xmlns:a16="http://schemas.microsoft.com/office/drawing/2014/main" id="{C2FE7D55-37BB-3BE9-EB1D-D43F20507325}"/>
              </a:ext>
            </a:extLst>
          </p:cNvPr>
          <p:cNvSpPr txBox="1">
            <a:spLocks noGrp="1"/>
          </p:cNvSpPr>
          <p:nvPr>
            <p:ph type="ctrTitle"/>
          </p:nvPr>
        </p:nvSpPr>
        <p:spPr>
          <a:xfrm>
            <a:off x="167640" y="150834"/>
            <a:ext cx="8811260" cy="822783"/>
          </a:xfrm>
          <a:prstGeom prst="rect">
            <a:avLst/>
          </a:prstGeom>
        </p:spPr>
        <p:txBody>
          <a:bodyPr spcFirstLastPara="1" wrap="square" lIns="91425" tIns="91425" rIns="91425" bIns="91425" anchor="t" anchorCtr="0">
            <a:noAutofit/>
          </a:bodyPr>
          <a:lstStyle/>
          <a:p>
            <a:r>
              <a:rPr lang="en-US" sz="4000" dirty="0"/>
              <a:t>By whom all things were made;</a:t>
            </a:r>
          </a:p>
        </p:txBody>
      </p:sp>
      <p:sp>
        <p:nvSpPr>
          <p:cNvPr id="8" name="TextBox 7">
            <a:extLst>
              <a:ext uri="{FF2B5EF4-FFF2-40B4-BE49-F238E27FC236}">
                <a16:creationId xmlns:a16="http://schemas.microsoft.com/office/drawing/2014/main" id="{6E87ED8B-9D14-17D7-B5EE-A73D990533E7}"/>
              </a:ext>
            </a:extLst>
          </p:cNvPr>
          <p:cNvSpPr txBox="1"/>
          <p:nvPr/>
        </p:nvSpPr>
        <p:spPr>
          <a:xfrm>
            <a:off x="228600" y="1017746"/>
            <a:ext cx="8750300" cy="3785652"/>
          </a:xfrm>
          <a:prstGeom prst="rect">
            <a:avLst/>
          </a:prstGeom>
          <a:noFill/>
        </p:spPr>
        <p:txBody>
          <a:bodyPr wrap="square">
            <a:spAutoFit/>
          </a:bodyPr>
          <a:lstStyle/>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Revelation 3:14 “And to the angel of the church in Laodicea write: This is what the Amen, the faithful and true Witness, the Beginning of the creation of God, says…</a:t>
            </a:r>
          </a:p>
          <a:p>
            <a:pPr marL="309245" marR="5080" indent="-285750" algn="just">
              <a:buClr>
                <a:schemeClr val="bg1"/>
              </a:buClr>
              <a:buFont typeface="Arial" panose="020B0604020202020204" pitchFamily="34" charset="0"/>
              <a:buChar char="•"/>
              <a:tabLst>
                <a:tab pos="387350" algn="l"/>
              </a:tabLst>
            </a:pPr>
            <a:r>
              <a:rPr lang="en-US" sz="2400" dirty="0">
                <a:solidFill>
                  <a:schemeClr val="bg1"/>
                </a:solidFill>
                <a:latin typeface="Instrument Sans" panose="020B0604020202020204" charset="0"/>
                <a:sym typeface="Instrument Sans"/>
              </a:rPr>
              <a:t>Revelation 22:13 I am the Alpha and the Omega, the first and the last, the beginning and the end.” 14 Blessed are those who wash their robes, so that they may have the authority to the tree of life and may enter by the gates into the city. 15 Outside are the dogs and the sorcerers and the sexually immoral persons and the murderers and the idolaters, and everyone who loves and practices lying.</a:t>
            </a:r>
          </a:p>
        </p:txBody>
      </p:sp>
    </p:spTree>
    <p:extLst>
      <p:ext uri="{BB962C8B-B14F-4D97-AF65-F5344CB8AC3E}">
        <p14:creationId xmlns:p14="http://schemas.microsoft.com/office/powerpoint/2010/main" val="2254272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FEE11381-C246-C541-C914-F757CC03213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AFE61748-414B-1A35-CE56-644D7FBDA0FC}"/>
              </a:ext>
            </a:extLst>
          </p:cNvPr>
          <p:cNvSpPr txBox="1">
            <a:spLocks noGrp="1"/>
          </p:cNvSpPr>
          <p:nvPr>
            <p:ph type="title"/>
          </p:nvPr>
        </p:nvSpPr>
        <p:spPr>
          <a:xfrm>
            <a:off x="3356960" y="228951"/>
            <a:ext cx="8686500" cy="96779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400" dirty="0"/>
              <a:t>CREED</a:t>
            </a:r>
            <a:endParaRPr sz="4400" dirty="0"/>
          </a:p>
        </p:txBody>
      </p:sp>
      <p:sp>
        <p:nvSpPr>
          <p:cNvPr id="203" name="Google Shape;203;p31">
            <a:extLst>
              <a:ext uri="{FF2B5EF4-FFF2-40B4-BE49-F238E27FC236}">
                <a16:creationId xmlns:a16="http://schemas.microsoft.com/office/drawing/2014/main" id="{4A43A9CD-65AA-6DF6-6704-AB063AA5A1F9}"/>
              </a:ext>
            </a:extLst>
          </p:cNvPr>
          <p:cNvSpPr txBox="1">
            <a:spLocks noGrp="1"/>
          </p:cNvSpPr>
          <p:nvPr>
            <p:ph type="subTitle" idx="1"/>
          </p:nvPr>
        </p:nvSpPr>
        <p:spPr>
          <a:xfrm>
            <a:off x="3874168" y="1262518"/>
            <a:ext cx="5269832" cy="4015153"/>
          </a:xfrm>
          <a:prstGeom prst="rect">
            <a:avLst/>
          </a:prstGeom>
        </p:spPr>
        <p:txBody>
          <a:bodyPr spcFirstLastPara="1" wrap="square" lIns="91425" tIns="91425" rIns="91425" bIns="91425" anchor="t" anchorCtr="0">
            <a:noAutofit/>
          </a:bodyPr>
          <a:lstStyle/>
          <a:p>
            <a:pPr marL="342900" indent="-342900"/>
            <a:r>
              <a:rPr lang="en-US" sz="2400" dirty="0"/>
              <a:t>The overwhelming majority of Bishops condemned Arius as a heretic</a:t>
            </a:r>
          </a:p>
          <a:p>
            <a:pPr marL="342900" indent="-342900"/>
            <a:r>
              <a:rPr lang="en-US" sz="2400" dirty="0"/>
              <a:t> Anyone preaching his ideas or possessing his manuscripts may be convicted of a capital crime.</a:t>
            </a:r>
          </a:p>
          <a:p>
            <a:pPr marL="342900" indent="-342900"/>
            <a:r>
              <a:rPr lang="en-US" sz="2400" dirty="0"/>
              <a:t>Formulated an official Creed to affirm, against Arian heresy</a:t>
            </a:r>
          </a:p>
          <a:p>
            <a:pPr marL="342900" indent="-342900"/>
            <a:endParaRPr lang="en-US" sz="2400" dirty="0"/>
          </a:p>
          <a:p>
            <a:pPr marL="342900" indent="-342900"/>
            <a:r>
              <a:rPr lang="en-US" sz="2400" dirty="0"/>
              <a:t>Important to this day: Cults</a:t>
            </a:r>
          </a:p>
        </p:txBody>
      </p:sp>
      <p:sp>
        <p:nvSpPr>
          <p:cNvPr id="204" name="Google Shape;204;p31">
            <a:extLst>
              <a:ext uri="{FF2B5EF4-FFF2-40B4-BE49-F238E27FC236}">
                <a16:creationId xmlns:a16="http://schemas.microsoft.com/office/drawing/2014/main" id="{EF13FD8F-00FE-3DD6-6F15-5DFEF4B577D4}"/>
              </a:ext>
            </a:extLst>
          </p:cNvPr>
          <p:cNvSpPr/>
          <p:nvPr/>
        </p:nvSpPr>
        <p:spPr>
          <a:xfrm rot="-265740">
            <a:off x="6006085" y="275300"/>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205" name="Google Shape;205;p31">
            <a:extLst>
              <a:ext uri="{FF2B5EF4-FFF2-40B4-BE49-F238E27FC236}">
                <a16:creationId xmlns:a16="http://schemas.microsoft.com/office/drawing/2014/main" id="{E149882B-E6CB-ACEE-9741-101F49C63CE4}"/>
              </a:ext>
            </a:extLst>
          </p:cNvPr>
          <p:cNvSpPr/>
          <p:nvPr/>
        </p:nvSpPr>
        <p:spPr>
          <a:xfrm rot="-265740">
            <a:off x="6006085" y="206904"/>
            <a:ext cx="3002967" cy="806697"/>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pic>
        <p:nvPicPr>
          <p:cNvPr id="5124" name="Picture 4" descr="Nicene Creed - Wikipedia">
            <a:extLst>
              <a:ext uri="{FF2B5EF4-FFF2-40B4-BE49-F238E27FC236}">
                <a16:creationId xmlns:a16="http://schemas.microsoft.com/office/drawing/2014/main" id="{2A52BED4-50E5-CB2F-4BA6-17605AC326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50" y="160554"/>
            <a:ext cx="3506805" cy="475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643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2ADF9DB3-7055-D5C1-C173-2BC952DE8784}"/>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F3DEA4F1-E7D1-5B76-BCE8-52144D4A92F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78F9FBB0-55D9-9AEA-3D6C-2E3EDC7E901A}"/>
              </a:ext>
            </a:extLst>
          </p:cNvPr>
          <p:cNvSpPr txBox="1">
            <a:spLocks noGrp="1"/>
          </p:cNvSpPr>
          <p:nvPr>
            <p:ph type="subTitle" idx="1"/>
          </p:nvPr>
        </p:nvSpPr>
        <p:spPr>
          <a:xfrm>
            <a:off x="228749" y="0"/>
            <a:ext cx="8699661" cy="5143500"/>
          </a:xfrm>
          <a:prstGeom prst="rect">
            <a:avLst/>
          </a:prstGeom>
        </p:spPr>
        <p:txBody>
          <a:bodyPr spcFirstLastPara="1" wrap="square" lIns="91425" tIns="91425" rIns="91425" bIns="91425" anchor="t" anchorCtr="0">
            <a:noAutofit/>
          </a:bodyPr>
          <a:lstStyle/>
          <a:p>
            <a:pPr marL="0" indent="0">
              <a:buNone/>
            </a:pPr>
            <a:r>
              <a:rPr lang="en-US" sz="2200" dirty="0"/>
              <a:t>	We believe in one God, the Father Almighty,</a:t>
            </a:r>
            <a:br>
              <a:rPr lang="en-US" sz="2200" dirty="0"/>
            </a:br>
            <a:r>
              <a:rPr lang="en-US" sz="2200" dirty="0"/>
              <a:t>Maker of all things visible and invisible.</a:t>
            </a:r>
          </a:p>
          <a:p>
            <a:pPr marL="0" indent="0">
              <a:buNone/>
            </a:pPr>
            <a:r>
              <a:rPr lang="en-US" sz="2200" dirty="0"/>
              <a:t>	And in one Lord Jesus Christ, the Son of God, begotten</a:t>
            </a:r>
            <a:br>
              <a:rPr lang="en-US" sz="2200" dirty="0"/>
            </a:br>
            <a:r>
              <a:rPr lang="en-US" sz="2200" dirty="0"/>
              <a:t>of the Father, the only-begotten; that is, of the essence of the Father, God of God, Light of Light, very God of very God, begotten, not made, consubstantial with the Father; </a:t>
            </a:r>
            <a:br>
              <a:rPr lang="en-US" sz="2200" dirty="0"/>
            </a:br>
            <a:r>
              <a:rPr lang="en-US" sz="2200" dirty="0"/>
              <a:t>	By whom all things were made;</a:t>
            </a:r>
          </a:p>
          <a:p>
            <a:pPr marL="0" indent="0">
              <a:buNone/>
            </a:pPr>
            <a:r>
              <a:rPr lang="en-US" sz="2200" dirty="0"/>
              <a:t>	Who for us men, and for our salvation, came down and was incarnate and was made man;</a:t>
            </a:r>
          </a:p>
          <a:p>
            <a:pPr marL="0" indent="0">
              <a:buNone/>
            </a:pPr>
            <a:r>
              <a:rPr lang="en-US" sz="2200" dirty="0"/>
              <a:t>	He suffered, and the third day he rose again, ascended into heaven;</a:t>
            </a:r>
          </a:p>
          <a:p>
            <a:pPr marL="0" indent="0">
              <a:buNone/>
            </a:pPr>
            <a:r>
              <a:rPr lang="en-US" sz="2200" dirty="0"/>
              <a:t>	From thence he shall come to judge the quick and the dead.</a:t>
            </a:r>
          </a:p>
          <a:p>
            <a:pPr marL="0" indent="0">
              <a:buNone/>
            </a:pPr>
            <a:r>
              <a:rPr lang="en-US" sz="2200" dirty="0"/>
              <a:t>	And in the Holy Ghost. </a:t>
            </a:r>
          </a:p>
        </p:txBody>
      </p:sp>
      <p:sp>
        <p:nvSpPr>
          <p:cNvPr id="2" name="Google Shape;204;p31">
            <a:extLst>
              <a:ext uri="{FF2B5EF4-FFF2-40B4-BE49-F238E27FC236}">
                <a16:creationId xmlns:a16="http://schemas.microsoft.com/office/drawing/2014/main" id="{518C2B1F-C561-7B0A-7AD7-487E49536EBF}"/>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55478B6E-BC6A-DBCF-1D7C-257C4DC23DD5}"/>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4156204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title"/>
          </p:nvPr>
        </p:nvSpPr>
        <p:spPr>
          <a:xfrm>
            <a:off x="228600" y="382676"/>
            <a:ext cx="8686800" cy="78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Structure of the Nicene Creed (325)</a:t>
            </a:r>
            <a:endParaRPr dirty="0"/>
          </a:p>
        </p:txBody>
      </p:sp>
      <p:sp>
        <p:nvSpPr>
          <p:cNvPr id="165" name="Google Shape;165;p28"/>
          <p:cNvSpPr txBox="1">
            <a:spLocks noGrp="1"/>
          </p:cNvSpPr>
          <p:nvPr>
            <p:ph type="title" idx="2"/>
          </p:nvPr>
        </p:nvSpPr>
        <p:spPr>
          <a:xfrm>
            <a:off x="1314726" y="1358625"/>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01</a:t>
            </a:r>
            <a:endParaRPr/>
          </a:p>
        </p:txBody>
      </p:sp>
      <p:sp>
        <p:nvSpPr>
          <p:cNvPr id="166" name="Google Shape;166;p28"/>
          <p:cNvSpPr txBox="1">
            <a:spLocks noGrp="1"/>
          </p:cNvSpPr>
          <p:nvPr>
            <p:ph type="subTitle" idx="1"/>
          </p:nvPr>
        </p:nvSpPr>
        <p:spPr>
          <a:xfrm>
            <a:off x="2261274" y="1358625"/>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 BELIEVE IN THE FATHER (MAKER)</a:t>
            </a:r>
            <a:endParaRPr dirty="0"/>
          </a:p>
        </p:txBody>
      </p:sp>
      <p:sp>
        <p:nvSpPr>
          <p:cNvPr id="167" name="Google Shape;167;p28"/>
          <p:cNvSpPr txBox="1">
            <a:spLocks noGrp="1"/>
          </p:cNvSpPr>
          <p:nvPr>
            <p:ph type="title" idx="3"/>
          </p:nvPr>
        </p:nvSpPr>
        <p:spPr>
          <a:xfrm>
            <a:off x="1314726" y="2022450"/>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02</a:t>
            </a:r>
            <a:endParaRPr dirty="0"/>
          </a:p>
        </p:txBody>
      </p:sp>
      <p:sp>
        <p:nvSpPr>
          <p:cNvPr id="168" name="Google Shape;168;p28"/>
          <p:cNvSpPr txBox="1">
            <a:spLocks noGrp="1"/>
          </p:cNvSpPr>
          <p:nvPr>
            <p:ph type="subTitle" idx="4"/>
          </p:nvPr>
        </p:nvSpPr>
        <p:spPr>
          <a:xfrm>
            <a:off x="2261274" y="2022450"/>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ONE LORD JESUS CHRIST (BEGOTTEN NOT MADE / CONSUBSTANTIAL)</a:t>
            </a:r>
            <a:endParaRPr dirty="0"/>
          </a:p>
        </p:txBody>
      </p:sp>
      <p:sp>
        <p:nvSpPr>
          <p:cNvPr id="169" name="Google Shape;169;p28"/>
          <p:cNvSpPr txBox="1">
            <a:spLocks noGrp="1"/>
          </p:cNvSpPr>
          <p:nvPr>
            <p:ph type="title" idx="5"/>
          </p:nvPr>
        </p:nvSpPr>
        <p:spPr>
          <a:xfrm>
            <a:off x="1314726" y="4297774"/>
            <a:ext cx="514200" cy="5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03</a:t>
            </a:r>
            <a:endParaRPr dirty="0"/>
          </a:p>
        </p:txBody>
      </p:sp>
      <p:sp>
        <p:nvSpPr>
          <p:cNvPr id="170" name="Google Shape;170;p28"/>
          <p:cNvSpPr txBox="1">
            <a:spLocks noGrp="1"/>
          </p:cNvSpPr>
          <p:nvPr>
            <p:ph type="subTitle" idx="6"/>
          </p:nvPr>
        </p:nvSpPr>
        <p:spPr>
          <a:xfrm>
            <a:off x="2261274" y="4297774"/>
            <a:ext cx="5568000" cy="54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AND IN THE HOLY SPIRIT</a:t>
            </a:r>
            <a:endParaRPr dirty="0"/>
          </a:p>
        </p:txBody>
      </p:sp>
      <p:cxnSp>
        <p:nvCxnSpPr>
          <p:cNvPr id="173" name="Google Shape;173;p28"/>
          <p:cNvCxnSpPr>
            <a:stCxn id="165" idx="3"/>
            <a:endCxn id="166" idx="1"/>
          </p:cNvCxnSpPr>
          <p:nvPr/>
        </p:nvCxnSpPr>
        <p:spPr>
          <a:xfrm>
            <a:off x="1828926" y="163327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4" name="Google Shape;174;p28"/>
          <p:cNvCxnSpPr>
            <a:cxnSpLocks/>
            <a:stCxn id="167" idx="3"/>
            <a:endCxn id="168" idx="1"/>
          </p:cNvCxnSpPr>
          <p:nvPr/>
        </p:nvCxnSpPr>
        <p:spPr>
          <a:xfrm>
            <a:off x="1828926" y="229710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175" name="Google Shape;175;p28"/>
          <p:cNvCxnSpPr>
            <a:stCxn id="169" idx="3"/>
            <a:endCxn id="170" idx="1"/>
          </p:cNvCxnSpPr>
          <p:nvPr/>
        </p:nvCxnSpPr>
        <p:spPr>
          <a:xfrm>
            <a:off x="1828926" y="4572424"/>
            <a:ext cx="432348" cy="0"/>
          </a:xfrm>
          <a:prstGeom prst="straightConnector1">
            <a:avLst/>
          </a:prstGeom>
          <a:noFill/>
          <a:ln w="9525" cap="flat" cmpd="sng">
            <a:solidFill>
              <a:schemeClr val="lt1"/>
            </a:solidFill>
            <a:prstDash val="solid"/>
            <a:round/>
            <a:headEnd type="none" w="med" len="med"/>
            <a:tailEnd type="none" w="med" len="med"/>
          </a:ln>
        </p:spPr>
      </p:cxnSp>
      <p:sp>
        <p:nvSpPr>
          <p:cNvPr id="5" name="Google Shape;167;p28">
            <a:extLst>
              <a:ext uri="{FF2B5EF4-FFF2-40B4-BE49-F238E27FC236}">
                <a16:creationId xmlns:a16="http://schemas.microsoft.com/office/drawing/2014/main" id="{E85457FA-9601-DA3D-7F57-A14DFD4B6712}"/>
              </a:ext>
            </a:extLst>
          </p:cNvPr>
          <p:cNvSpPr txBox="1">
            <a:spLocks/>
          </p:cNvSpPr>
          <p:nvPr/>
        </p:nvSpPr>
        <p:spPr>
          <a:xfrm>
            <a:off x="1828926" y="2705948"/>
            <a:ext cx="5883316" cy="15918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Instrument Serif"/>
              <a:buNone/>
              <a:defRPr sz="2400" b="0" i="0" u="none" strike="noStrike" cap="none">
                <a:solidFill>
                  <a:schemeClr val="lt1"/>
                </a:solidFill>
                <a:latin typeface="Instrument Serif"/>
                <a:ea typeface="Instrument Serif"/>
                <a:cs typeface="Instrument Serif"/>
                <a:sym typeface="Instrument Serif"/>
              </a:defRPr>
            </a:lvl1pPr>
            <a:lvl2pPr marR="0" lvl="1"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2pPr>
            <a:lvl3pPr marR="0" lvl="2"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3pPr>
            <a:lvl4pPr marR="0" lvl="3"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4pPr>
            <a:lvl5pPr marR="0" lvl="4"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5pPr>
            <a:lvl6pPr marR="0" lvl="5"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6pPr>
            <a:lvl7pPr marR="0" lvl="6"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7pPr>
            <a:lvl8pPr marR="0" lvl="7"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8pPr>
            <a:lvl9pPr marR="0" lvl="8" algn="l" rtl="0">
              <a:lnSpc>
                <a:spcPct val="100000"/>
              </a:lnSpc>
              <a:spcBef>
                <a:spcPts val="0"/>
              </a:spcBef>
              <a:spcAft>
                <a:spcPts val="0"/>
              </a:spcAft>
              <a:buClr>
                <a:schemeClr val="dk1"/>
              </a:buClr>
              <a:buSzPts val="3000"/>
              <a:buFont typeface="Instrument Serif"/>
              <a:buNone/>
              <a:defRPr sz="3000" b="0" i="0" u="none" strike="noStrike" cap="none">
                <a:solidFill>
                  <a:schemeClr val="dk1"/>
                </a:solidFill>
                <a:latin typeface="Instrument Serif"/>
                <a:ea typeface="Instrument Serif"/>
                <a:cs typeface="Instrument Serif"/>
                <a:sym typeface="Instrument Serif"/>
              </a:defRPr>
            </a:lvl9pPr>
          </a:lstStyle>
          <a:p>
            <a:pPr algn="l"/>
            <a:r>
              <a:rPr lang="en" dirty="0"/>
              <a:t>I	 </a:t>
            </a:r>
            <a:r>
              <a:rPr lang="en" sz="1800" dirty="0">
                <a:latin typeface="Instrument Sans" panose="020B0604020202020204" charset="0"/>
              </a:rPr>
              <a:t>JESUS IS MAKER</a:t>
            </a:r>
          </a:p>
          <a:p>
            <a:pPr algn="l"/>
            <a:r>
              <a:rPr lang="en" dirty="0"/>
              <a:t>II	</a:t>
            </a:r>
            <a:r>
              <a:rPr lang="en" dirty="0">
                <a:latin typeface="Instrument Sans" panose="020B0604020202020204" charset="0"/>
              </a:rPr>
              <a:t> </a:t>
            </a:r>
            <a:r>
              <a:rPr lang="en" sz="1800" dirty="0">
                <a:latin typeface="Instrument Sans" panose="020B0604020202020204" charset="0"/>
              </a:rPr>
              <a:t>JESUS BECAME INCARNATE</a:t>
            </a:r>
            <a:endParaRPr lang="en" sz="1800" dirty="0"/>
          </a:p>
          <a:p>
            <a:pPr algn="l"/>
            <a:r>
              <a:rPr lang="en" dirty="0"/>
              <a:t>III	</a:t>
            </a:r>
            <a:r>
              <a:rPr lang="en" dirty="0">
                <a:latin typeface="Instrument Sans" panose="020B0604020202020204" charset="0"/>
              </a:rPr>
              <a:t> </a:t>
            </a:r>
            <a:r>
              <a:rPr lang="en" sz="1800" dirty="0">
                <a:latin typeface="Instrument Sans" panose="020B0604020202020204" charset="0"/>
              </a:rPr>
              <a:t>JESUS’S PASSION</a:t>
            </a:r>
            <a:endParaRPr lang="en" sz="1800" dirty="0"/>
          </a:p>
          <a:p>
            <a:pPr algn="l"/>
            <a:r>
              <a:rPr lang="en" dirty="0"/>
              <a:t>IV	</a:t>
            </a:r>
            <a:r>
              <a:rPr lang="en" dirty="0">
                <a:latin typeface="Instrument Sans" panose="020B0604020202020204" charset="0"/>
              </a:rPr>
              <a:t> </a:t>
            </a:r>
            <a:r>
              <a:rPr lang="en" sz="1800" dirty="0">
                <a:latin typeface="Instrument Sans" panose="020B0604020202020204" charset="0"/>
              </a:rPr>
              <a:t>JESUS WILL COME AGAIN</a:t>
            </a:r>
            <a:endParaRPr lang="en" sz="1800" dirty="0"/>
          </a:p>
        </p:txBody>
      </p:sp>
      <p:cxnSp>
        <p:nvCxnSpPr>
          <p:cNvPr id="6" name="Google Shape;174;p28">
            <a:extLst>
              <a:ext uri="{FF2B5EF4-FFF2-40B4-BE49-F238E27FC236}">
                <a16:creationId xmlns:a16="http://schemas.microsoft.com/office/drawing/2014/main" id="{E7C179D5-37BC-F9A4-23D6-7241AF434172}"/>
              </a:ext>
            </a:extLst>
          </p:cNvPr>
          <p:cNvCxnSpPr>
            <a:cxnSpLocks/>
          </p:cNvCxnSpPr>
          <p:nvPr/>
        </p:nvCxnSpPr>
        <p:spPr>
          <a:xfrm>
            <a:off x="2261226" y="3351869"/>
            <a:ext cx="432300" cy="0"/>
          </a:xfrm>
          <a:prstGeom prst="straightConnector1">
            <a:avLst/>
          </a:prstGeom>
          <a:noFill/>
          <a:ln w="9525" cap="flat" cmpd="sng">
            <a:solidFill>
              <a:schemeClr val="lt1"/>
            </a:solidFill>
            <a:prstDash val="solid"/>
            <a:round/>
            <a:headEnd type="none" w="med" len="med"/>
            <a:tailEnd type="none" w="med" len="med"/>
          </a:ln>
        </p:spPr>
      </p:cxnSp>
      <p:cxnSp>
        <p:nvCxnSpPr>
          <p:cNvPr id="7" name="Google Shape;174;p28">
            <a:extLst>
              <a:ext uri="{FF2B5EF4-FFF2-40B4-BE49-F238E27FC236}">
                <a16:creationId xmlns:a16="http://schemas.microsoft.com/office/drawing/2014/main" id="{84844CB2-E6BE-909B-69A6-380B70728BB8}"/>
              </a:ext>
            </a:extLst>
          </p:cNvPr>
          <p:cNvCxnSpPr>
            <a:cxnSpLocks/>
          </p:cNvCxnSpPr>
          <p:nvPr/>
        </p:nvCxnSpPr>
        <p:spPr>
          <a:xfrm>
            <a:off x="2261226" y="3660680"/>
            <a:ext cx="432300" cy="0"/>
          </a:xfrm>
          <a:prstGeom prst="straightConnector1">
            <a:avLst/>
          </a:prstGeom>
          <a:noFill/>
          <a:ln w="9525" cap="flat" cmpd="sng">
            <a:solidFill>
              <a:schemeClr val="lt1"/>
            </a:solidFill>
            <a:prstDash val="solid"/>
            <a:round/>
            <a:headEnd type="none" w="med" len="med"/>
            <a:tailEnd type="none" w="med" len="med"/>
          </a:ln>
        </p:spPr>
      </p:cxnSp>
      <p:cxnSp>
        <p:nvCxnSpPr>
          <p:cNvPr id="8" name="Google Shape;174;p28">
            <a:extLst>
              <a:ext uri="{FF2B5EF4-FFF2-40B4-BE49-F238E27FC236}">
                <a16:creationId xmlns:a16="http://schemas.microsoft.com/office/drawing/2014/main" id="{84E3AAB4-AA87-19E9-D14D-6EFDA3192A5D}"/>
              </a:ext>
            </a:extLst>
          </p:cNvPr>
          <p:cNvCxnSpPr>
            <a:cxnSpLocks/>
          </p:cNvCxnSpPr>
          <p:nvPr/>
        </p:nvCxnSpPr>
        <p:spPr>
          <a:xfrm>
            <a:off x="2261226" y="3014985"/>
            <a:ext cx="432300" cy="0"/>
          </a:xfrm>
          <a:prstGeom prst="straightConnector1">
            <a:avLst/>
          </a:prstGeom>
          <a:noFill/>
          <a:ln w="9525" cap="flat" cmpd="sng">
            <a:solidFill>
              <a:schemeClr val="lt1"/>
            </a:solidFill>
            <a:prstDash val="solid"/>
            <a:round/>
            <a:headEnd type="none" w="med" len="med"/>
            <a:tailEnd type="none" w="med" len="med"/>
          </a:ln>
        </p:spPr>
      </p:cxnSp>
      <p:cxnSp>
        <p:nvCxnSpPr>
          <p:cNvPr id="9" name="Google Shape;174;p28">
            <a:extLst>
              <a:ext uri="{FF2B5EF4-FFF2-40B4-BE49-F238E27FC236}">
                <a16:creationId xmlns:a16="http://schemas.microsoft.com/office/drawing/2014/main" id="{0D84A33B-7BB4-BE45-93B6-F11A8489BFE2}"/>
              </a:ext>
            </a:extLst>
          </p:cNvPr>
          <p:cNvCxnSpPr>
            <a:cxnSpLocks/>
          </p:cNvCxnSpPr>
          <p:nvPr/>
        </p:nvCxnSpPr>
        <p:spPr>
          <a:xfrm>
            <a:off x="2261226" y="4009595"/>
            <a:ext cx="432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title="mexican-people-attending-church.jpg"/>
          <p:cNvPicPr preferRelativeResize="0">
            <a:picLocks noGrp="1"/>
          </p:cNvPicPr>
          <p:nvPr>
            <p:ph type="pic" idx="2"/>
          </p:nvPr>
        </p:nvPicPr>
        <p:blipFill rotWithShape="1">
          <a:blip r:embed="rId3">
            <a:alphaModFix/>
          </a:blip>
          <a:srcRect l="4128" t="2489" r="1192" b="2498"/>
          <a:stretch/>
        </p:blipFill>
        <p:spPr>
          <a:xfrm>
            <a:off x="0" y="0"/>
            <a:ext cx="9144003" cy="5143499"/>
          </a:xfrm>
          <a:prstGeom prst="rect">
            <a:avLst/>
          </a:prstGeom>
        </p:spPr>
      </p:pic>
      <p:sp>
        <p:nvSpPr>
          <p:cNvPr id="191" name="Google Shape;191;p30"/>
          <p:cNvSpPr txBox="1">
            <a:spLocks noGrp="1"/>
          </p:cNvSpPr>
          <p:nvPr>
            <p:ph type="title" idx="3"/>
          </p:nvPr>
        </p:nvSpPr>
        <p:spPr>
          <a:xfrm>
            <a:off x="4027150" y="948460"/>
            <a:ext cx="1089900" cy="102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95" name="Google Shape;195;p30"/>
          <p:cNvSpPr/>
          <p:nvPr/>
        </p:nvSpPr>
        <p:spPr>
          <a:xfrm rot="-177467">
            <a:off x="2034219" y="972864"/>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6" name="Google Shape;196;p30"/>
          <p:cNvSpPr/>
          <p:nvPr/>
        </p:nvSpPr>
        <p:spPr>
          <a:xfrm rot="-177467">
            <a:off x="2034219" y="934918"/>
            <a:ext cx="5075562" cy="916464"/>
          </a:xfrm>
          <a:prstGeom prst="ellipse">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Instrument Sans"/>
              <a:ea typeface="Instrument Sans"/>
              <a:cs typeface="Instrument Sans"/>
              <a:sym typeface="Instrument Sans"/>
            </a:endParaRPr>
          </a:p>
        </p:txBody>
      </p:sp>
      <p:sp>
        <p:nvSpPr>
          <p:cNvPr id="197" name="Google Shape;197;p30"/>
          <p:cNvSpPr txBox="1">
            <a:spLocks noGrp="1"/>
          </p:cNvSpPr>
          <p:nvPr>
            <p:ph type="title"/>
          </p:nvPr>
        </p:nvSpPr>
        <p:spPr>
          <a:xfrm>
            <a:off x="875225" y="2487875"/>
            <a:ext cx="7393800" cy="1560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WE BELIEVE IN THE FATHER</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1">
          <a:extLst>
            <a:ext uri="{FF2B5EF4-FFF2-40B4-BE49-F238E27FC236}">
              <a16:creationId xmlns:a16="http://schemas.microsoft.com/office/drawing/2014/main" id="{CB3BCD3D-CB91-DE1E-6FB6-FD1662375693}"/>
            </a:ext>
          </a:extLst>
        </p:cNvPr>
        <p:cNvGrpSpPr/>
        <p:nvPr/>
      </p:nvGrpSpPr>
      <p:grpSpPr>
        <a:xfrm>
          <a:off x="0" y="0"/>
          <a:ext cx="0" cy="0"/>
          <a:chOff x="0" y="0"/>
          <a:chExt cx="0" cy="0"/>
        </a:xfrm>
      </p:grpSpPr>
      <p:sp>
        <p:nvSpPr>
          <p:cNvPr id="202" name="Google Shape;202;p31">
            <a:extLst>
              <a:ext uri="{FF2B5EF4-FFF2-40B4-BE49-F238E27FC236}">
                <a16:creationId xmlns:a16="http://schemas.microsoft.com/office/drawing/2014/main" id="{8B932F43-CD20-A95D-0E20-EC2060B52484}"/>
              </a:ext>
            </a:extLst>
          </p:cNvPr>
          <p:cNvSpPr txBox="1">
            <a:spLocks noGrp="1"/>
          </p:cNvSpPr>
          <p:nvPr>
            <p:ph type="title"/>
          </p:nvPr>
        </p:nvSpPr>
        <p:spPr>
          <a:xfrm>
            <a:off x="7832558" y="0"/>
            <a:ext cx="1311442" cy="733926"/>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a:t>THE NICENE CREED</a:t>
            </a:r>
            <a:endParaRPr sz="2000" dirty="0"/>
          </a:p>
        </p:txBody>
      </p:sp>
      <p:sp>
        <p:nvSpPr>
          <p:cNvPr id="203" name="Google Shape;203;p31">
            <a:extLst>
              <a:ext uri="{FF2B5EF4-FFF2-40B4-BE49-F238E27FC236}">
                <a16:creationId xmlns:a16="http://schemas.microsoft.com/office/drawing/2014/main" id="{9F8CC85B-9531-1CD2-9789-C550ED984ECF}"/>
              </a:ext>
            </a:extLst>
          </p:cNvPr>
          <p:cNvSpPr txBox="1">
            <a:spLocks noGrp="1"/>
          </p:cNvSpPr>
          <p:nvPr>
            <p:ph type="subTitle" idx="1"/>
          </p:nvPr>
        </p:nvSpPr>
        <p:spPr>
          <a:xfrm>
            <a:off x="228749" y="0"/>
            <a:ext cx="8265545" cy="5143500"/>
          </a:xfrm>
          <a:prstGeom prst="rect">
            <a:avLst/>
          </a:prstGeom>
        </p:spPr>
        <p:txBody>
          <a:bodyPr spcFirstLastPara="1" wrap="square" lIns="91425" tIns="91425" rIns="91425" bIns="91425" anchor="t" anchorCtr="0">
            <a:noAutofit/>
          </a:bodyPr>
          <a:lstStyle/>
          <a:p>
            <a:pPr marL="0" indent="0">
              <a:buNone/>
            </a:pPr>
            <a:r>
              <a:rPr lang="en-US" sz="6600" dirty="0"/>
              <a:t>1	We believe in one God, the Father Almighty,</a:t>
            </a:r>
            <a:br>
              <a:rPr lang="en-US" sz="6600" dirty="0"/>
            </a:br>
            <a:r>
              <a:rPr lang="en-US" sz="6600" dirty="0"/>
              <a:t>Maker of all things visible and invisible.</a:t>
            </a:r>
          </a:p>
        </p:txBody>
      </p:sp>
      <p:sp>
        <p:nvSpPr>
          <p:cNvPr id="2" name="Google Shape;204;p31">
            <a:extLst>
              <a:ext uri="{FF2B5EF4-FFF2-40B4-BE49-F238E27FC236}">
                <a16:creationId xmlns:a16="http://schemas.microsoft.com/office/drawing/2014/main" id="{49CBA8AE-40A5-7CDF-38BE-FB4EAC00E57C}"/>
              </a:ext>
            </a:extLst>
          </p:cNvPr>
          <p:cNvSpPr/>
          <p:nvPr/>
        </p:nvSpPr>
        <p:spPr>
          <a:xfrm rot="1807260">
            <a:off x="7505018" y="-44378"/>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dirty="0">
              <a:latin typeface="Instrument Sans"/>
              <a:ea typeface="Instrument Sans"/>
              <a:cs typeface="Instrument Sans"/>
              <a:sym typeface="Instrument Sans"/>
            </a:endParaRPr>
          </a:p>
        </p:txBody>
      </p:sp>
      <p:sp>
        <p:nvSpPr>
          <p:cNvPr id="3" name="Google Shape;205;p31">
            <a:extLst>
              <a:ext uri="{FF2B5EF4-FFF2-40B4-BE49-F238E27FC236}">
                <a16:creationId xmlns:a16="http://schemas.microsoft.com/office/drawing/2014/main" id="{B44B5184-69E0-50DD-16FF-5D42FF60589A}"/>
              </a:ext>
            </a:extLst>
          </p:cNvPr>
          <p:cNvSpPr/>
          <p:nvPr/>
        </p:nvSpPr>
        <p:spPr>
          <a:xfrm rot="1807260">
            <a:off x="7505018" y="-112774"/>
            <a:ext cx="2423921" cy="919913"/>
          </a:xfrm>
          <a:prstGeom prst="ellipse">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Instrument Sans"/>
              <a:ea typeface="Instrument Sans"/>
              <a:cs typeface="Instrument Sans"/>
              <a:sym typeface="Instrument Sans"/>
            </a:endParaRPr>
          </a:p>
        </p:txBody>
      </p:sp>
    </p:spTree>
    <p:extLst>
      <p:ext uri="{BB962C8B-B14F-4D97-AF65-F5344CB8AC3E}">
        <p14:creationId xmlns:p14="http://schemas.microsoft.com/office/powerpoint/2010/main" val="1818512909"/>
      </p:ext>
    </p:extLst>
  </p:cSld>
  <p:clrMapOvr>
    <a:masterClrMapping/>
  </p:clrMapOvr>
</p:sld>
</file>

<file path=ppt/theme/theme1.xml><?xml version="1.0" encoding="utf-8"?>
<a:theme xmlns:a="http://schemas.openxmlformats.org/drawingml/2006/main" name="Church and Religion by Slidesgo">
  <a:themeElements>
    <a:clrScheme name="Simple Light">
      <a:dk1>
        <a:srgbClr val="590202"/>
      </a:dk1>
      <a:lt1>
        <a:srgbClr val="FFFDF5"/>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2446</TotalTime>
  <Words>3861</Words>
  <Application>Microsoft Office PowerPoint</Application>
  <PresentationFormat>On-screen Show (16:9)</PresentationFormat>
  <Paragraphs>162</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Open Sans Light</vt:lpstr>
      <vt:lpstr>Anaheim</vt:lpstr>
      <vt:lpstr>Instrument Serif</vt:lpstr>
      <vt:lpstr>Instrument Sans</vt:lpstr>
      <vt:lpstr>Arial</vt:lpstr>
      <vt:lpstr>Nunito Light</vt:lpstr>
      <vt:lpstr>Open Sans</vt:lpstr>
      <vt:lpstr>Raleway</vt:lpstr>
      <vt:lpstr>Church and Religion by Slidesgo</vt:lpstr>
      <vt:lpstr>NICENE CREED AFTER 1700 YEARS</vt:lpstr>
      <vt:lpstr>ARIUS Pre-325</vt:lpstr>
      <vt:lpstr>THE COUNCIL OF NICAEA</vt:lpstr>
      <vt:lpstr>VERDICT</vt:lpstr>
      <vt:lpstr>CREED</vt:lpstr>
      <vt:lpstr>THE NICENE CREED</vt:lpstr>
      <vt:lpstr>Structure of the Nicene Creed (325)</vt:lpstr>
      <vt:lpstr>01</vt:lpstr>
      <vt:lpstr>THE NICENE CREED</vt:lpstr>
      <vt:lpstr>In one God…</vt:lpstr>
      <vt:lpstr>…The Father Almighty</vt:lpstr>
      <vt:lpstr>Maker of all things visible and invisible</vt:lpstr>
      <vt:lpstr>02</vt:lpstr>
      <vt:lpstr>THE NICENE CREED</vt:lpstr>
      <vt:lpstr>…and in One Lord Jesus Christ</vt:lpstr>
      <vt:lpstr>the Son of God, begotten of the Father,</vt:lpstr>
      <vt:lpstr>[God of God], Light of Light, very God of very God</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lpstr>begotten, not made, consubstantial with the Father</vt:lpstr>
      <vt:lpstr>By whom all things were made;</vt:lpstr>
      <vt:lpstr>By whom all things were made;</vt:lpstr>
      <vt:lpstr>By whom all things were made;</vt:lpstr>
      <vt:lpstr>By whom all things were made;</vt:lpstr>
      <vt:lpstr>By whom all things were made;</vt:lpstr>
      <vt:lpstr>By whom all things were made;</vt:lpstr>
      <vt:lpstr>By whom all things were made;</vt:lpstr>
      <vt:lpstr>By whom all things were made;</vt:lpstr>
      <vt:lpstr>By whom all things were made;</vt:lpstr>
      <vt:lpstr>By whom all things were made;</vt:lpstr>
      <vt:lpstr>By whom all things were made;</vt:lpstr>
      <vt:lpstr>By whom all things were made;</vt:lpstr>
      <vt:lpstr>By whom all things were made;</vt:lpstr>
      <vt:lpstr>By whom all things were made;</vt:lpstr>
      <vt:lpstr>By whom all things were made;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Gonzales, Bruce A</cp:lastModifiedBy>
  <cp:revision>22</cp:revision>
  <dcterms:modified xsi:type="dcterms:W3CDTF">2025-10-02T22:42:38Z</dcterms:modified>
</cp:coreProperties>
</file>