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61" r:id="rId3"/>
    <p:sldId id="262" r:id="rId4"/>
    <p:sldId id="269" r:id="rId5"/>
    <p:sldId id="268" r:id="rId6"/>
    <p:sldId id="257" r:id="rId7"/>
    <p:sldId id="258" r:id="rId8"/>
    <p:sldId id="270" r:id="rId9"/>
    <p:sldId id="25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p:scale>
          <a:sx n="77" d="100"/>
          <a:sy n="77" d="100"/>
        </p:scale>
        <p:origin x="5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1D227D51-204B-ED48-AF9A-0BE9633FE04A}"/>
              </a:ext>
            </a:extLst>
          </p:cNvPr>
          <p:cNvSpPr/>
          <p:nvPr/>
        </p:nvSpPr>
        <p:spPr>
          <a:xfrm>
            <a:off x="5224243" y="1096772"/>
            <a:ext cx="6503180"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57A23F45-CDAE-8A40-8DE7-92A0BBC119B7}"/>
              </a:ext>
            </a:extLst>
          </p:cNvPr>
          <p:cNvSpPr/>
          <p:nvPr/>
        </p:nvSpPr>
        <p:spPr>
          <a:xfrm>
            <a:off x="5016811"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68546383-CCC4-544B-B0D8-DE78DE39BB78}"/>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5D1728-714F-2942-A0D1-82FF9419B496}"/>
              </a:ext>
            </a:extLst>
          </p:cNvPr>
          <p:cNvSpPr>
            <a:spLocks noGrp="1"/>
          </p:cNvSpPr>
          <p:nvPr>
            <p:ph type="ctrTitle"/>
          </p:nvPr>
        </p:nvSpPr>
        <p:spPr>
          <a:xfrm>
            <a:off x="797106" y="1625608"/>
            <a:ext cx="8035342" cy="2722164"/>
          </a:xfrm>
        </p:spPr>
        <p:txBody>
          <a:bodyPr anchor="b"/>
          <a:lstStyle>
            <a:lvl1pPr algn="l">
              <a:defRPr sz="8000" spc="-150"/>
            </a:lvl1pPr>
          </a:lstStyle>
          <a:p>
            <a:r>
              <a:rPr lang="en-US"/>
              <a:t>Click to edit Master title style</a:t>
            </a:r>
          </a:p>
        </p:txBody>
      </p:sp>
      <p:sp>
        <p:nvSpPr>
          <p:cNvPr id="3" name="Subtitle 2">
            <a:extLst>
              <a:ext uri="{FF2B5EF4-FFF2-40B4-BE49-F238E27FC236}">
                <a16:creationId xmlns:a16="http://schemas.microsoft.com/office/drawing/2014/main" id="{5BD072D4-1496-3347-BBF8-5879DF263BBD}"/>
              </a:ext>
            </a:extLst>
          </p:cNvPr>
          <p:cNvSpPr>
            <a:spLocks noGrp="1"/>
          </p:cNvSpPr>
          <p:nvPr>
            <p:ph type="subTitle" idx="1"/>
          </p:nvPr>
        </p:nvSpPr>
        <p:spPr>
          <a:xfrm>
            <a:off x="797106" y="4466845"/>
            <a:ext cx="8035342" cy="88290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BEFC724-B499-364B-AEB5-B6517F6AD52B}"/>
              </a:ext>
            </a:extLst>
          </p:cNvPr>
          <p:cNvSpPr>
            <a:spLocks noGrp="1"/>
          </p:cNvSpPr>
          <p:nvPr>
            <p:ph type="dt" sz="half" idx="10"/>
          </p:nvPr>
        </p:nvSpPr>
        <p:spPr>
          <a:xfrm>
            <a:off x="797105" y="5708747"/>
            <a:ext cx="3882843" cy="365125"/>
          </a:xfrm>
        </p:spPr>
        <p:txBody>
          <a:bodyPr/>
          <a:lstStyle>
            <a:lvl1pPr>
              <a:defRPr sz="1400"/>
            </a:lvl1pPr>
          </a:lstStyle>
          <a:p>
            <a:fld id="{73C3BD54-29B9-3D42-B178-776ED395AA85}" type="datetimeFigureOut">
              <a:rPr lang="en-US" smtClean="0"/>
              <a:pPr/>
              <a:t>12/21/2023</a:t>
            </a:fld>
            <a:endParaRPr lang="en-US" sz="1400"/>
          </a:p>
        </p:txBody>
      </p:sp>
      <p:sp>
        <p:nvSpPr>
          <p:cNvPr id="5" name="Footer Placeholder 4">
            <a:extLst>
              <a:ext uri="{FF2B5EF4-FFF2-40B4-BE49-F238E27FC236}">
                <a16:creationId xmlns:a16="http://schemas.microsoft.com/office/drawing/2014/main" id="{8033889C-A4E9-B24E-818F-46A1124C5D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40F50F-250E-6D45-AEBC-2573FED0C310}"/>
              </a:ext>
            </a:extLst>
          </p:cNvPr>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1780099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9F6C0E12-251D-EA44-BF81-4ABDFBB94321}"/>
              </a:ext>
            </a:extLst>
          </p:cNvPr>
          <p:cNvSpPr/>
          <p:nvPr/>
        </p:nvSpPr>
        <p:spPr>
          <a:xfrm>
            <a:off x="7087169" y="1096772"/>
            <a:ext cx="4652226"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DC5FF4-095A-114E-87B6-73C7ADFF97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1E6EC9-9650-2042-8581-5B4082F941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4A0800-B373-3B40-B187-30AFE44CDD1D}"/>
              </a:ext>
            </a:extLst>
          </p:cNvPr>
          <p:cNvSpPr>
            <a:spLocks noGrp="1"/>
          </p:cNvSpPr>
          <p:nvPr>
            <p:ph type="dt" sz="half" idx="10"/>
          </p:nvPr>
        </p:nvSpPr>
        <p:spPr/>
        <p:txBody>
          <a:bodyPr/>
          <a:lstStyle/>
          <a:p>
            <a:fld id="{73C3BD54-29B9-3D42-B178-776ED395AA85}" type="datetimeFigureOut">
              <a:rPr lang="en-US" smtClean="0"/>
              <a:t>12/21/2023</a:t>
            </a:fld>
            <a:endParaRPr lang="en-US"/>
          </a:p>
        </p:txBody>
      </p:sp>
      <p:sp>
        <p:nvSpPr>
          <p:cNvPr id="5" name="Footer Placeholder 4">
            <a:extLst>
              <a:ext uri="{FF2B5EF4-FFF2-40B4-BE49-F238E27FC236}">
                <a16:creationId xmlns:a16="http://schemas.microsoft.com/office/drawing/2014/main" id="{C10A4C1C-C790-B449-8C06-78E8303F94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3E620-F86B-F447-AB06-DDAB39192507}"/>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49" name="Rectangle 48">
            <a:extLst>
              <a:ext uri="{FF2B5EF4-FFF2-40B4-BE49-F238E27FC236}">
                <a16:creationId xmlns:a16="http://schemas.microsoft.com/office/drawing/2014/main" id="{80487CB5-43E0-974C-9DDC-252A8A37107F}"/>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ross 9">
            <a:extLst>
              <a:ext uri="{FF2B5EF4-FFF2-40B4-BE49-F238E27FC236}">
                <a16:creationId xmlns:a16="http://schemas.microsoft.com/office/drawing/2014/main" id="{E9CB83EF-4143-5A45-9B3A-9E70DD50253B}"/>
              </a:ext>
            </a:extLst>
          </p:cNvPr>
          <p:cNvSpPr/>
          <p:nvPr/>
        </p:nvSpPr>
        <p:spPr>
          <a:xfrm>
            <a:off x="11415183"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7593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9DF801-FF8E-6247-9065-D9304CD6093A}"/>
              </a:ext>
            </a:extLst>
          </p:cNvPr>
          <p:cNvSpPr>
            <a:spLocks noGrp="1"/>
          </p:cNvSpPr>
          <p:nvPr>
            <p:ph type="title" orient="vert"/>
          </p:nvPr>
        </p:nvSpPr>
        <p:spPr>
          <a:xfrm>
            <a:off x="9355667" y="1204722"/>
            <a:ext cx="1853360" cy="467664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0E2615-7E4D-AB47-ACE6-236D716D7D24}"/>
              </a:ext>
            </a:extLst>
          </p:cNvPr>
          <p:cNvSpPr>
            <a:spLocks noGrp="1"/>
          </p:cNvSpPr>
          <p:nvPr>
            <p:ph type="body" orient="vert" idx="1"/>
          </p:nvPr>
        </p:nvSpPr>
        <p:spPr>
          <a:xfrm>
            <a:off x="973667" y="1204722"/>
            <a:ext cx="8274047" cy="46969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1F0223-5AC9-374E-BD0C-344F67E2A85B}"/>
              </a:ext>
            </a:extLst>
          </p:cNvPr>
          <p:cNvSpPr>
            <a:spLocks noGrp="1"/>
          </p:cNvSpPr>
          <p:nvPr>
            <p:ph type="dt" sz="half" idx="10"/>
          </p:nvPr>
        </p:nvSpPr>
        <p:spPr/>
        <p:txBody>
          <a:bodyPr/>
          <a:lstStyle/>
          <a:p>
            <a:fld id="{73C3BD54-29B9-3D42-B178-776ED395AA85}" type="datetimeFigureOut">
              <a:rPr lang="en-US" smtClean="0"/>
              <a:t>12/21/2023</a:t>
            </a:fld>
            <a:endParaRPr lang="en-US"/>
          </a:p>
        </p:txBody>
      </p:sp>
      <p:sp>
        <p:nvSpPr>
          <p:cNvPr id="5" name="Footer Placeholder 4">
            <a:extLst>
              <a:ext uri="{FF2B5EF4-FFF2-40B4-BE49-F238E27FC236}">
                <a16:creationId xmlns:a16="http://schemas.microsoft.com/office/drawing/2014/main" id="{3EBEDD42-54A1-E648-8829-140EC4C571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8FDF8F-8DBC-8A47-8000-5BA35DF9F903}"/>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1" name="Rectangle 50">
            <a:extLst>
              <a:ext uri="{FF2B5EF4-FFF2-40B4-BE49-F238E27FC236}">
                <a16:creationId xmlns:a16="http://schemas.microsoft.com/office/drawing/2014/main" id="{F2CE2A98-5154-A544-BE2A-FDC0811C19A0}"/>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C4EC832-8181-5643-8A62-117E43F0E498}"/>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ross 9">
            <a:extLst>
              <a:ext uri="{FF2B5EF4-FFF2-40B4-BE49-F238E27FC236}">
                <a16:creationId xmlns:a16="http://schemas.microsoft.com/office/drawing/2014/main" id="{24AF3281-BC22-374D-A461-8B3181F600AA}"/>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2662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9F291BE0-7A7E-D04F-974F-9F4577FB2F46}"/>
              </a:ext>
            </a:extLst>
          </p:cNvPr>
          <p:cNvSpPr/>
          <p:nvPr/>
        </p:nvSpPr>
        <p:spPr>
          <a:xfrm>
            <a:off x="6163735" y="1096772"/>
            <a:ext cx="5571066"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BD33FF1F-6094-0B4A-A3E4-6B0D9283DB44}"/>
              </a:ext>
            </a:extLst>
          </p:cNvPr>
          <p:cNvSpPr/>
          <p:nvPr/>
        </p:nvSpPr>
        <p:spPr>
          <a:xfrm>
            <a:off x="11529484"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B78A6D9C-C7A5-414B-8CB7-E31470D7D280}"/>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1D850E-6310-C04D-8CAC-B7FA9F332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5B7FB3-5DFC-6547-9567-C0ABE874C6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7D2DB-A7B1-204E-8416-E938952BCC83}"/>
              </a:ext>
            </a:extLst>
          </p:cNvPr>
          <p:cNvSpPr>
            <a:spLocks noGrp="1"/>
          </p:cNvSpPr>
          <p:nvPr>
            <p:ph type="dt" sz="half" idx="10"/>
          </p:nvPr>
        </p:nvSpPr>
        <p:spPr/>
        <p:txBody>
          <a:bodyPr/>
          <a:lstStyle/>
          <a:p>
            <a:fld id="{73C3BD54-29B9-3D42-B178-776ED395AA85}" type="datetimeFigureOut">
              <a:rPr lang="en-US" smtClean="0"/>
              <a:t>12/21/2023</a:t>
            </a:fld>
            <a:endParaRPr lang="en-US"/>
          </a:p>
        </p:txBody>
      </p:sp>
      <p:sp>
        <p:nvSpPr>
          <p:cNvPr id="5" name="Footer Placeholder 4">
            <a:extLst>
              <a:ext uri="{FF2B5EF4-FFF2-40B4-BE49-F238E27FC236}">
                <a16:creationId xmlns:a16="http://schemas.microsoft.com/office/drawing/2014/main" id="{FD324BA1-E2D0-1E4B-9DB3-664FE27337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AE64B2-36E4-5A4E-A78A-A629829A334F}"/>
              </a:ext>
            </a:extLst>
          </p:cNvPr>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3388403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C97F6C6D-13AE-FD40-841C-4AB96460C390}"/>
              </a:ext>
            </a:extLst>
          </p:cNvPr>
          <p:cNvSpPr/>
          <p:nvPr/>
        </p:nvSpPr>
        <p:spPr>
          <a:xfrm>
            <a:off x="4291015" y="1096772"/>
            <a:ext cx="7436404"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24E27617-2112-2342-9FF1-39F2A241CCCC}"/>
              </a:ext>
            </a:extLst>
          </p:cNvPr>
          <p:cNvSpPr/>
          <p:nvPr/>
        </p:nvSpPr>
        <p:spPr>
          <a:xfrm>
            <a:off x="4086371"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C33CE582-7AFE-D048-B5BC-212A12A28F25}"/>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9EAEF4-E84F-CF40-B27B-01E1D2AFC96D}"/>
              </a:ext>
            </a:extLst>
          </p:cNvPr>
          <p:cNvSpPr>
            <a:spLocks noGrp="1"/>
          </p:cNvSpPr>
          <p:nvPr>
            <p:ph type="title"/>
          </p:nvPr>
        </p:nvSpPr>
        <p:spPr>
          <a:xfrm>
            <a:off x="565150" y="1881951"/>
            <a:ext cx="7335836" cy="1987707"/>
          </a:xfrm>
        </p:spPr>
        <p:txBody>
          <a:bodyPr anchor="b"/>
          <a:lstStyle>
            <a:lvl1pPr>
              <a:defRPr sz="6000" spc="-150"/>
            </a:lvl1pPr>
          </a:lstStyle>
          <a:p>
            <a:r>
              <a:rPr lang="en-US" dirty="0"/>
              <a:t>Click to edit Master title style</a:t>
            </a:r>
          </a:p>
        </p:txBody>
      </p:sp>
      <p:sp>
        <p:nvSpPr>
          <p:cNvPr id="3" name="Text Placeholder 2">
            <a:extLst>
              <a:ext uri="{FF2B5EF4-FFF2-40B4-BE49-F238E27FC236}">
                <a16:creationId xmlns:a16="http://schemas.microsoft.com/office/drawing/2014/main" id="{5287B7E1-CC48-2441-975D-F1A5412B8A49}"/>
              </a:ext>
            </a:extLst>
          </p:cNvPr>
          <p:cNvSpPr>
            <a:spLocks noGrp="1"/>
          </p:cNvSpPr>
          <p:nvPr>
            <p:ph type="body" idx="1"/>
          </p:nvPr>
        </p:nvSpPr>
        <p:spPr>
          <a:xfrm>
            <a:off x="565149" y="3869661"/>
            <a:ext cx="7335836" cy="9484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526218-1FCF-7A4D-B138-D1B1DE91A4B7}"/>
              </a:ext>
            </a:extLst>
          </p:cNvPr>
          <p:cNvSpPr>
            <a:spLocks noGrp="1"/>
          </p:cNvSpPr>
          <p:nvPr>
            <p:ph type="dt" sz="half" idx="10"/>
          </p:nvPr>
        </p:nvSpPr>
        <p:spPr/>
        <p:txBody>
          <a:bodyPr/>
          <a:lstStyle/>
          <a:p>
            <a:fld id="{73C3BD54-29B9-3D42-B178-776ED395AA85}" type="datetimeFigureOut">
              <a:rPr lang="en-US" smtClean="0"/>
              <a:t>12/21/2023</a:t>
            </a:fld>
            <a:endParaRPr lang="en-US"/>
          </a:p>
        </p:txBody>
      </p:sp>
      <p:sp>
        <p:nvSpPr>
          <p:cNvPr id="5" name="Footer Placeholder 4">
            <a:extLst>
              <a:ext uri="{FF2B5EF4-FFF2-40B4-BE49-F238E27FC236}">
                <a16:creationId xmlns:a16="http://schemas.microsoft.com/office/drawing/2014/main" id="{50984204-038C-FD4B-8E1C-0A9967BF22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359AB9-E1C6-C841-B423-FD2BB13C333F}"/>
              </a:ext>
            </a:extLst>
          </p:cNvPr>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1687347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B057A-C120-5E4E-BB74-223EB6D005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9EB7BE-6258-C84C-8242-9865D1361C9E}"/>
              </a:ext>
            </a:extLst>
          </p:cNvPr>
          <p:cNvSpPr>
            <a:spLocks noGrp="1"/>
          </p:cNvSpPr>
          <p:nvPr>
            <p:ph sz="half" idx="1"/>
          </p:nvPr>
        </p:nvSpPr>
        <p:spPr>
          <a:xfrm>
            <a:off x="565111" y="2691637"/>
            <a:ext cx="4946643" cy="3189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3D23CD-80DB-5740-AE68-76414CA31A26}"/>
              </a:ext>
            </a:extLst>
          </p:cNvPr>
          <p:cNvSpPr>
            <a:spLocks noGrp="1"/>
          </p:cNvSpPr>
          <p:nvPr>
            <p:ph sz="half" idx="2"/>
          </p:nvPr>
        </p:nvSpPr>
        <p:spPr>
          <a:xfrm>
            <a:off x="6076903" y="2691637"/>
            <a:ext cx="4946639" cy="3189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FE0921-9102-1440-B315-778888723C9D}"/>
              </a:ext>
            </a:extLst>
          </p:cNvPr>
          <p:cNvSpPr>
            <a:spLocks noGrp="1"/>
          </p:cNvSpPr>
          <p:nvPr>
            <p:ph type="dt" sz="half" idx="10"/>
          </p:nvPr>
        </p:nvSpPr>
        <p:spPr/>
        <p:txBody>
          <a:bodyPr/>
          <a:lstStyle/>
          <a:p>
            <a:fld id="{73C3BD54-29B9-3D42-B178-776ED395AA85}" type="datetimeFigureOut">
              <a:rPr lang="en-US" smtClean="0"/>
              <a:t>12/21/2023</a:t>
            </a:fld>
            <a:endParaRPr lang="en-US"/>
          </a:p>
        </p:txBody>
      </p:sp>
      <p:sp>
        <p:nvSpPr>
          <p:cNvPr id="6" name="Footer Placeholder 5">
            <a:extLst>
              <a:ext uri="{FF2B5EF4-FFF2-40B4-BE49-F238E27FC236}">
                <a16:creationId xmlns:a16="http://schemas.microsoft.com/office/drawing/2014/main" id="{24D7802F-1937-2F43-8FF4-846135D6FC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609C72-E794-4F4F-8E09-D4883EED7237}"/>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0" name="Rectangle 49">
            <a:extLst>
              <a:ext uri="{FF2B5EF4-FFF2-40B4-BE49-F238E27FC236}">
                <a16:creationId xmlns:a16="http://schemas.microsoft.com/office/drawing/2014/main" id="{FFEFA3E2-0F30-664C-AAE4-DE6526B5C716}"/>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55" name="Rectangle 54">
            <a:extLst>
              <a:ext uri="{FF2B5EF4-FFF2-40B4-BE49-F238E27FC236}">
                <a16:creationId xmlns:a16="http://schemas.microsoft.com/office/drawing/2014/main" id="{0C3D7AFF-BC7E-BA41-9C64-B5F9619C0EA1}"/>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671D2311-E9B8-F041-A7B8-D5696903F22A}"/>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2497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9CA91-F119-0244-888A-95539A84DD6F}"/>
              </a:ext>
            </a:extLst>
          </p:cNvPr>
          <p:cNvSpPr>
            <a:spLocks noGrp="1"/>
          </p:cNvSpPr>
          <p:nvPr>
            <p:ph type="title"/>
          </p:nvPr>
        </p:nvSpPr>
        <p:spPr>
          <a:xfrm>
            <a:off x="565110" y="1204721"/>
            <a:ext cx="8266175" cy="14447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8A3EAC-4422-D548-8D7F-E9944566FBA9}"/>
              </a:ext>
            </a:extLst>
          </p:cNvPr>
          <p:cNvSpPr>
            <a:spLocks noGrp="1"/>
          </p:cNvSpPr>
          <p:nvPr>
            <p:ph type="body" idx="1"/>
          </p:nvPr>
        </p:nvSpPr>
        <p:spPr>
          <a:xfrm>
            <a:off x="565111" y="2691638"/>
            <a:ext cx="4946644"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49140CA2-88A9-CC42-A375-8B87E47CC5F9}"/>
              </a:ext>
            </a:extLst>
          </p:cNvPr>
          <p:cNvSpPr>
            <a:spLocks noGrp="1"/>
          </p:cNvSpPr>
          <p:nvPr>
            <p:ph sz="half" idx="2"/>
          </p:nvPr>
        </p:nvSpPr>
        <p:spPr>
          <a:xfrm>
            <a:off x="565111" y="3515550"/>
            <a:ext cx="4946644" cy="2366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5F960C-714E-2E4A-8141-A88F38274E48}"/>
              </a:ext>
            </a:extLst>
          </p:cNvPr>
          <p:cNvSpPr>
            <a:spLocks noGrp="1"/>
          </p:cNvSpPr>
          <p:nvPr>
            <p:ph type="body" sz="quarter" idx="3"/>
          </p:nvPr>
        </p:nvSpPr>
        <p:spPr>
          <a:xfrm>
            <a:off x="6076866" y="2691162"/>
            <a:ext cx="4946644"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97BC24-C907-EC4B-872D-17429A657716}"/>
              </a:ext>
            </a:extLst>
          </p:cNvPr>
          <p:cNvSpPr>
            <a:spLocks noGrp="1"/>
          </p:cNvSpPr>
          <p:nvPr>
            <p:ph sz="quarter" idx="4"/>
          </p:nvPr>
        </p:nvSpPr>
        <p:spPr>
          <a:xfrm>
            <a:off x="6076866" y="3515074"/>
            <a:ext cx="4946644" cy="2366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E2A045-4283-3C47-B125-68CF3B19FB08}"/>
              </a:ext>
            </a:extLst>
          </p:cNvPr>
          <p:cNvSpPr>
            <a:spLocks noGrp="1"/>
          </p:cNvSpPr>
          <p:nvPr>
            <p:ph type="dt" sz="half" idx="10"/>
          </p:nvPr>
        </p:nvSpPr>
        <p:spPr/>
        <p:txBody>
          <a:bodyPr/>
          <a:lstStyle/>
          <a:p>
            <a:fld id="{73C3BD54-29B9-3D42-B178-776ED395AA85}" type="datetimeFigureOut">
              <a:rPr lang="en-US" smtClean="0"/>
              <a:t>12/21/2023</a:t>
            </a:fld>
            <a:endParaRPr lang="en-US"/>
          </a:p>
        </p:txBody>
      </p:sp>
      <p:sp>
        <p:nvSpPr>
          <p:cNvPr id="8" name="Footer Placeholder 7">
            <a:extLst>
              <a:ext uri="{FF2B5EF4-FFF2-40B4-BE49-F238E27FC236}">
                <a16:creationId xmlns:a16="http://schemas.microsoft.com/office/drawing/2014/main" id="{7EBC25BC-2C98-574D-BCCD-E36CAB07F2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A5C95A-7789-E042-8471-D442D9BB545F}"/>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2" name="Rectangle 51">
            <a:extLst>
              <a:ext uri="{FF2B5EF4-FFF2-40B4-BE49-F238E27FC236}">
                <a16:creationId xmlns:a16="http://schemas.microsoft.com/office/drawing/2014/main" id="{3DF1BA5B-EDD8-B648-8A3E-E2B3570B1EA0}"/>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57" name="Rectangle 56">
            <a:extLst>
              <a:ext uri="{FF2B5EF4-FFF2-40B4-BE49-F238E27FC236}">
                <a16:creationId xmlns:a16="http://schemas.microsoft.com/office/drawing/2014/main" id="{D7476360-629C-DE48-85B7-F4BE6CC457DB}"/>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ross 13">
            <a:extLst>
              <a:ext uri="{FF2B5EF4-FFF2-40B4-BE49-F238E27FC236}">
                <a16:creationId xmlns:a16="http://schemas.microsoft.com/office/drawing/2014/main" id="{C5F6C588-FC1B-3147-AFA1-CD7D76C5AEAC}"/>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9364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15401-5318-7045-8AE3-B1A99F2D82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E2F55F-EB76-AE49-B554-12B65B636A90}"/>
              </a:ext>
            </a:extLst>
          </p:cNvPr>
          <p:cNvSpPr>
            <a:spLocks noGrp="1"/>
          </p:cNvSpPr>
          <p:nvPr>
            <p:ph type="dt" sz="half" idx="10"/>
          </p:nvPr>
        </p:nvSpPr>
        <p:spPr/>
        <p:txBody>
          <a:bodyPr/>
          <a:lstStyle/>
          <a:p>
            <a:fld id="{73C3BD54-29B9-3D42-B178-776ED395AA85}" type="datetimeFigureOut">
              <a:rPr lang="en-US" smtClean="0"/>
              <a:t>12/21/2023</a:t>
            </a:fld>
            <a:endParaRPr lang="en-US"/>
          </a:p>
        </p:txBody>
      </p:sp>
      <p:sp>
        <p:nvSpPr>
          <p:cNvPr id="4" name="Footer Placeholder 3">
            <a:extLst>
              <a:ext uri="{FF2B5EF4-FFF2-40B4-BE49-F238E27FC236}">
                <a16:creationId xmlns:a16="http://schemas.microsoft.com/office/drawing/2014/main" id="{86CB6E6E-D81E-C44A-AC54-CBE0134C10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E025B9-9F46-3049-9977-0119B96D393C}"/>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48" name="Rectangle 47">
            <a:extLst>
              <a:ext uri="{FF2B5EF4-FFF2-40B4-BE49-F238E27FC236}">
                <a16:creationId xmlns:a16="http://schemas.microsoft.com/office/drawing/2014/main" id="{65760068-EADA-2B4B-9819-CF981184FAEB}"/>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81DA7622-137E-184A-A93C-8DBB10318AE6}"/>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9" name="Cross 8">
            <a:extLst>
              <a:ext uri="{FF2B5EF4-FFF2-40B4-BE49-F238E27FC236}">
                <a16:creationId xmlns:a16="http://schemas.microsoft.com/office/drawing/2014/main" id="{54FB0990-6F8D-B048-8309-19B0D1A41033}"/>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755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AF81DD-2B1F-3444-8023-DD52318FE9F6}"/>
              </a:ext>
            </a:extLst>
          </p:cNvPr>
          <p:cNvSpPr>
            <a:spLocks noGrp="1"/>
          </p:cNvSpPr>
          <p:nvPr>
            <p:ph type="dt" sz="half" idx="10"/>
          </p:nvPr>
        </p:nvSpPr>
        <p:spPr/>
        <p:txBody>
          <a:bodyPr/>
          <a:lstStyle/>
          <a:p>
            <a:fld id="{73C3BD54-29B9-3D42-B178-776ED395AA85}" type="datetimeFigureOut">
              <a:rPr lang="en-US" smtClean="0"/>
              <a:t>12/21/2023</a:t>
            </a:fld>
            <a:endParaRPr lang="en-US"/>
          </a:p>
        </p:txBody>
      </p:sp>
      <p:sp>
        <p:nvSpPr>
          <p:cNvPr id="3" name="Footer Placeholder 2">
            <a:extLst>
              <a:ext uri="{FF2B5EF4-FFF2-40B4-BE49-F238E27FC236}">
                <a16:creationId xmlns:a16="http://schemas.microsoft.com/office/drawing/2014/main" id="{36927EE3-DAA3-D948-B8FD-48417540B5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4532D4-FFBF-6C47-A6C9-D55196D91B87}"/>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47" name="Rectangle 46">
            <a:extLst>
              <a:ext uri="{FF2B5EF4-FFF2-40B4-BE49-F238E27FC236}">
                <a16:creationId xmlns:a16="http://schemas.microsoft.com/office/drawing/2014/main" id="{DB8D5541-7726-BA46-8BFA-BF6AA8D42BD7}"/>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ross 47">
            <a:extLst>
              <a:ext uri="{FF2B5EF4-FFF2-40B4-BE49-F238E27FC236}">
                <a16:creationId xmlns:a16="http://schemas.microsoft.com/office/drawing/2014/main" id="{97F434CF-7503-CE4F-8426-C312C6315AD0}"/>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FEDBFB2F-FE34-E349-9484-C275FBE31614}"/>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3529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DCFD-BEE6-AC49-BABD-D8B89C3B69D0}"/>
              </a:ext>
            </a:extLst>
          </p:cNvPr>
          <p:cNvSpPr>
            <a:spLocks noGrp="1"/>
          </p:cNvSpPr>
          <p:nvPr>
            <p:ph type="title"/>
          </p:nvPr>
        </p:nvSpPr>
        <p:spPr>
          <a:xfrm>
            <a:off x="565149" y="1203800"/>
            <a:ext cx="4114800" cy="1077218"/>
          </a:xfrm>
        </p:spPr>
        <p:txBody>
          <a:bodyPr anchor="b">
            <a:normAutofit/>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431DE035-8260-4443-B1D9-A9C8D584039E}"/>
              </a:ext>
            </a:extLst>
          </p:cNvPr>
          <p:cNvSpPr>
            <a:spLocks noGrp="1"/>
          </p:cNvSpPr>
          <p:nvPr>
            <p:ph idx="1"/>
          </p:nvPr>
        </p:nvSpPr>
        <p:spPr>
          <a:xfrm>
            <a:off x="5611813" y="1508252"/>
            <a:ext cx="5606518" cy="4045881"/>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CCC1AA53-7507-D04B-9B8E-6A4F7122ECA5}"/>
              </a:ext>
            </a:extLst>
          </p:cNvPr>
          <p:cNvSpPr>
            <a:spLocks noGrp="1"/>
          </p:cNvSpPr>
          <p:nvPr>
            <p:ph type="body" sz="half" idx="2"/>
          </p:nvPr>
        </p:nvSpPr>
        <p:spPr>
          <a:xfrm>
            <a:off x="565149" y="2368295"/>
            <a:ext cx="4114800" cy="3185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56E11F-3003-0745-ACAB-FAA4E676EFCD}"/>
              </a:ext>
            </a:extLst>
          </p:cNvPr>
          <p:cNvSpPr>
            <a:spLocks noGrp="1"/>
          </p:cNvSpPr>
          <p:nvPr>
            <p:ph type="dt" sz="half" idx="10"/>
          </p:nvPr>
        </p:nvSpPr>
        <p:spPr/>
        <p:txBody>
          <a:bodyPr/>
          <a:lstStyle/>
          <a:p>
            <a:fld id="{73C3BD54-29B9-3D42-B178-776ED395AA85}" type="datetimeFigureOut">
              <a:rPr lang="en-US" smtClean="0"/>
              <a:t>12/21/2023</a:t>
            </a:fld>
            <a:endParaRPr lang="en-US"/>
          </a:p>
        </p:txBody>
      </p:sp>
      <p:sp>
        <p:nvSpPr>
          <p:cNvPr id="6" name="Footer Placeholder 5">
            <a:extLst>
              <a:ext uri="{FF2B5EF4-FFF2-40B4-BE49-F238E27FC236}">
                <a16:creationId xmlns:a16="http://schemas.microsoft.com/office/drawing/2014/main" id="{92BC11A6-59AC-FE45-8A1C-9DDC00582A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D6F51E-1A94-034C-BBEE-C26A3AF0E815}"/>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0" name="Rectangle 49">
            <a:extLst>
              <a:ext uri="{FF2B5EF4-FFF2-40B4-BE49-F238E27FC236}">
                <a16:creationId xmlns:a16="http://schemas.microsoft.com/office/drawing/2014/main" id="{50B7D330-76C0-224C-9C3C-27C4D2B0DDB4}"/>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5464D55-5C51-844B-A38A-8143590FB934}"/>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FD988250-C554-DE44-B887-57D0B2AA8E37}"/>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055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86C7C-36AD-9A4E-8524-8F44E8839EA8}"/>
              </a:ext>
            </a:extLst>
          </p:cNvPr>
          <p:cNvSpPr>
            <a:spLocks noGrp="1"/>
          </p:cNvSpPr>
          <p:nvPr>
            <p:ph type="title"/>
          </p:nvPr>
        </p:nvSpPr>
        <p:spPr>
          <a:xfrm>
            <a:off x="565149" y="1203800"/>
            <a:ext cx="4114800" cy="1077218"/>
          </a:xfrm>
        </p:spPr>
        <p:txBody>
          <a:bodyPr anchor="b">
            <a:normAutofit/>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015248-4C80-3348-A8A9-6C9F5D32FCE3}"/>
              </a:ext>
            </a:extLst>
          </p:cNvPr>
          <p:cNvSpPr>
            <a:spLocks noGrp="1"/>
          </p:cNvSpPr>
          <p:nvPr>
            <p:ph type="pic" idx="1"/>
          </p:nvPr>
        </p:nvSpPr>
        <p:spPr>
          <a:xfrm>
            <a:off x="5631151" y="1096772"/>
            <a:ext cx="6096270" cy="5761228"/>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4B3083-CA16-C54A-B130-7BEE6DF9D815}"/>
              </a:ext>
            </a:extLst>
          </p:cNvPr>
          <p:cNvSpPr>
            <a:spLocks noGrp="1"/>
          </p:cNvSpPr>
          <p:nvPr>
            <p:ph type="body" sz="half" idx="2"/>
          </p:nvPr>
        </p:nvSpPr>
        <p:spPr>
          <a:xfrm>
            <a:off x="565149" y="2370666"/>
            <a:ext cx="4114800" cy="318346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3C6EB5-D7D1-E247-B9D7-D319E5AAB962}"/>
              </a:ext>
            </a:extLst>
          </p:cNvPr>
          <p:cNvSpPr>
            <a:spLocks noGrp="1"/>
          </p:cNvSpPr>
          <p:nvPr>
            <p:ph type="dt" sz="half" idx="10"/>
          </p:nvPr>
        </p:nvSpPr>
        <p:spPr/>
        <p:txBody>
          <a:bodyPr/>
          <a:lstStyle/>
          <a:p>
            <a:fld id="{73C3BD54-29B9-3D42-B178-776ED395AA85}" type="datetimeFigureOut">
              <a:rPr lang="en-US" smtClean="0"/>
              <a:t>12/21/2023</a:t>
            </a:fld>
            <a:endParaRPr lang="en-US"/>
          </a:p>
        </p:txBody>
      </p:sp>
      <p:sp>
        <p:nvSpPr>
          <p:cNvPr id="6" name="Footer Placeholder 5">
            <a:extLst>
              <a:ext uri="{FF2B5EF4-FFF2-40B4-BE49-F238E27FC236}">
                <a16:creationId xmlns:a16="http://schemas.microsoft.com/office/drawing/2014/main" id="{75FBF6CC-F5C4-9847-BADB-8B7441C8F3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63FE4-B2F5-7741-B517-533F1C98CE1B}"/>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4" name="Rectangle 53">
            <a:extLst>
              <a:ext uri="{FF2B5EF4-FFF2-40B4-BE49-F238E27FC236}">
                <a16:creationId xmlns:a16="http://schemas.microsoft.com/office/drawing/2014/main" id="{AB80A771-7D8E-0F4A-93A3-B977667D338E}"/>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2C9320FA-0E3A-2749-9085-DF30FA26F4BD}"/>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5A3DF5D0-8A2C-A049-9132-EE1EF7D014D4}"/>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2750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952BFD-D607-6845-9C7B-1C8D3B4EE760}"/>
              </a:ext>
            </a:extLst>
          </p:cNvPr>
          <p:cNvSpPr>
            <a:spLocks noGrp="1"/>
          </p:cNvSpPr>
          <p:nvPr>
            <p:ph type="title"/>
          </p:nvPr>
        </p:nvSpPr>
        <p:spPr>
          <a:xfrm>
            <a:off x="565149" y="1204721"/>
            <a:ext cx="8267296" cy="144655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EBB52FF-3B04-8245-BF0B-89C9E293362A}"/>
              </a:ext>
            </a:extLst>
          </p:cNvPr>
          <p:cNvSpPr>
            <a:spLocks noGrp="1"/>
          </p:cNvSpPr>
          <p:nvPr>
            <p:ph type="body" idx="1"/>
          </p:nvPr>
        </p:nvSpPr>
        <p:spPr>
          <a:xfrm>
            <a:off x="565150" y="2691638"/>
            <a:ext cx="8267296" cy="318858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DA99BFE-CBDD-C344-A21E-44A52F11B662}"/>
              </a:ext>
            </a:extLst>
          </p:cNvPr>
          <p:cNvSpPr>
            <a:spLocks noGrp="1"/>
          </p:cNvSpPr>
          <p:nvPr>
            <p:ph type="dt" sz="half" idx="2"/>
          </p:nvPr>
        </p:nvSpPr>
        <p:spPr>
          <a:xfrm>
            <a:off x="565149" y="5949696"/>
            <a:ext cx="4114800" cy="365125"/>
          </a:xfrm>
          <a:prstGeom prst="rect">
            <a:avLst/>
          </a:prstGeom>
        </p:spPr>
        <p:txBody>
          <a:bodyPr vert="horz" lIns="91440" tIns="45720" rIns="91440" bIns="45720" rtlCol="0" anchor="ctr" anchorCtr="0"/>
          <a:lstStyle>
            <a:lvl1pPr algn="l">
              <a:defRPr lang="en-US" sz="1050" smtClean="0">
                <a:latin typeface="+mn-lt"/>
              </a:defRPr>
            </a:lvl1pPr>
          </a:lstStyle>
          <a:p>
            <a:fld id="{73C3BD54-29B9-3D42-B178-776ED395AA85}" type="datetimeFigureOut">
              <a:rPr lang="en-US" smtClean="0"/>
              <a:pPr/>
              <a:t>12/21/2023</a:t>
            </a:fld>
            <a:endParaRPr lang="en-US" dirty="0"/>
          </a:p>
        </p:txBody>
      </p:sp>
      <p:sp>
        <p:nvSpPr>
          <p:cNvPr id="5" name="Footer Placeholder 4">
            <a:extLst>
              <a:ext uri="{FF2B5EF4-FFF2-40B4-BE49-F238E27FC236}">
                <a16:creationId xmlns:a16="http://schemas.microsoft.com/office/drawing/2014/main" id="{BDC371C0-3DCE-0743-946F-C7540DD7895F}"/>
              </a:ext>
            </a:extLst>
          </p:cNvPr>
          <p:cNvSpPr>
            <a:spLocks noGrp="1"/>
          </p:cNvSpPr>
          <p:nvPr>
            <p:ph type="ftr" sz="quarter" idx="3"/>
          </p:nvPr>
        </p:nvSpPr>
        <p:spPr>
          <a:xfrm>
            <a:off x="565150" y="543179"/>
            <a:ext cx="4114800" cy="246888"/>
          </a:xfrm>
          <a:prstGeom prst="rect">
            <a:avLst/>
          </a:prstGeom>
        </p:spPr>
        <p:txBody>
          <a:bodyPr vert="horz" lIns="91440" tIns="45720" rIns="91440" bIns="45720" rtlCol="0" anchor="ctr" anchorCtr="0"/>
          <a:lstStyle>
            <a:lvl1pPr algn="l">
              <a:defRPr lang="en-US" sz="1050">
                <a:latin typeface="+mn-lt"/>
              </a:defRPr>
            </a:lvl1pPr>
          </a:lstStyle>
          <a:p>
            <a:endParaRPr lang="en-US" dirty="0"/>
          </a:p>
        </p:txBody>
      </p:sp>
      <p:sp>
        <p:nvSpPr>
          <p:cNvPr id="6" name="Slide Number Placeholder 5">
            <a:extLst>
              <a:ext uri="{FF2B5EF4-FFF2-40B4-BE49-F238E27FC236}">
                <a16:creationId xmlns:a16="http://schemas.microsoft.com/office/drawing/2014/main" id="{E6E32ADB-4517-194F-8B4B-A9D26B3C02E3}"/>
              </a:ext>
            </a:extLst>
          </p:cNvPr>
          <p:cNvSpPr>
            <a:spLocks noGrp="1"/>
          </p:cNvSpPr>
          <p:nvPr>
            <p:ph type="sldNum" sz="quarter" idx="4"/>
          </p:nvPr>
        </p:nvSpPr>
        <p:spPr>
          <a:xfrm>
            <a:off x="10813024" y="511175"/>
            <a:ext cx="914400" cy="310896"/>
          </a:xfrm>
          <a:prstGeom prst="rect">
            <a:avLst/>
          </a:prstGeom>
        </p:spPr>
        <p:txBody>
          <a:bodyPr vert="horz" lIns="91440" tIns="45720" rIns="91440" bIns="45720" rtlCol="0" anchor="ctr"/>
          <a:lstStyle>
            <a:lvl1pPr algn="r">
              <a:defRPr sz="1400" b="0" i="0">
                <a:solidFill>
                  <a:schemeClr val="tx1"/>
                </a:solidFill>
                <a:latin typeface="+mn-lt"/>
              </a:defRPr>
            </a:lvl1pPr>
          </a:lstStyle>
          <a:p>
            <a:fld id="{86BB3423-611C-6944-BA94-F2572F362413}" type="slidenum">
              <a:rPr lang="en-US" smtClean="0"/>
              <a:pPr/>
              <a:t>‹#›</a:t>
            </a:fld>
            <a:endParaRPr lang="en-US"/>
          </a:p>
        </p:txBody>
      </p:sp>
    </p:spTree>
    <p:extLst>
      <p:ext uri="{BB962C8B-B14F-4D97-AF65-F5344CB8AC3E}">
        <p14:creationId xmlns:p14="http://schemas.microsoft.com/office/powerpoint/2010/main" val="15271444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System Font Regular"/>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System Font Regular"/>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System Font Regular"/>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System Font Regular"/>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System Font Regular"/>
        <a:buChar char="–"/>
        <a:defRPr sz="16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Q8dgI4-bVPU"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A2C65D-0168-1245-86C8-62A8A6F7B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5AD164-954C-4050-2ED4-A98D9F263AC6}"/>
              </a:ext>
            </a:extLst>
          </p:cNvPr>
          <p:cNvSpPr>
            <a:spLocks noGrp="1"/>
          </p:cNvSpPr>
          <p:nvPr>
            <p:ph type="ctrTitle"/>
          </p:nvPr>
        </p:nvSpPr>
        <p:spPr>
          <a:xfrm>
            <a:off x="6562614" y="1625608"/>
            <a:ext cx="4655719" cy="2722164"/>
          </a:xfrm>
        </p:spPr>
        <p:txBody>
          <a:bodyPr>
            <a:normAutofit/>
          </a:bodyPr>
          <a:lstStyle/>
          <a:p>
            <a:endParaRPr lang="en-US" dirty="0"/>
          </a:p>
        </p:txBody>
      </p:sp>
      <p:sp>
        <p:nvSpPr>
          <p:cNvPr id="3" name="Subtitle 2">
            <a:extLst>
              <a:ext uri="{FF2B5EF4-FFF2-40B4-BE49-F238E27FC236}">
                <a16:creationId xmlns:a16="http://schemas.microsoft.com/office/drawing/2014/main" id="{DC3E40D9-9985-5954-696D-4DFA479DFA0C}"/>
              </a:ext>
            </a:extLst>
          </p:cNvPr>
          <p:cNvSpPr>
            <a:spLocks noGrp="1"/>
          </p:cNvSpPr>
          <p:nvPr>
            <p:ph type="subTitle" idx="1"/>
          </p:nvPr>
        </p:nvSpPr>
        <p:spPr>
          <a:xfrm>
            <a:off x="6562614" y="4466845"/>
            <a:ext cx="4655719" cy="882904"/>
          </a:xfrm>
        </p:spPr>
        <p:txBody>
          <a:bodyPr>
            <a:normAutofit/>
          </a:bodyPr>
          <a:lstStyle/>
          <a:p>
            <a:endParaRPr lang="en-US"/>
          </a:p>
        </p:txBody>
      </p:sp>
      <p:pic>
        <p:nvPicPr>
          <p:cNvPr id="4" name="Picture 3" descr="A marble with brown and aqua colors">
            <a:extLst>
              <a:ext uri="{FF2B5EF4-FFF2-40B4-BE49-F238E27FC236}">
                <a16:creationId xmlns:a16="http://schemas.microsoft.com/office/drawing/2014/main" id="{11646CD0-8561-5347-A37A-A6B87193EE54}"/>
              </a:ext>
            </a:extLst>
          </p:cNvPr>
          <p:cNvPicPr>
            <a:picLocks noChangeAspect="1"/>
          </p:cNvPicPr>
          <p:nvPr/>
        </p:nvPicPr>
        <p:blipFill rotWithShape="1">
          <a:blip r:embed="rId2"/>
          <a:srcRect l="16190" r="21299" b="1"/>
          <a:stretch/>
        </p:blipFill>
        <p:spPr>
          <a:xfrm>
            <a:off x="20" y="10"/>
            <a:ext cx="6038037" cy="6857990"/>
          </a:xfrm>
          <a:prstGeom prst="rect">
            <a:avLst/>
          </a:prstGeom>
        </p:spPr>
      </p:pic>
      <p:sp>
        <p:nvSpPr>
          <p:cNvPr id="11" name="Cross 10">
            <a:extLst>
              <a:ext uri="{FF2B5EF4-FFF2-40B4-BE49-F238E27FC236}">
                <a16:creationId xmlns:a16="http://schemas.microsoft.com/office/drawing/2014/main" id="{12E8ED90-6D42-AE40-963A-3924EE2073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30625" y="562356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55E9273-3717-C94C-9BFF-75E87E47C4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6A76747-DCC3-96F6-0DC7-9BD9E07687AA}"/>
              </a:ext>
            </a:extLst>
          </p:cNvPr>
          <p:cNvPicPr>
            <a:picLocks noChangeAspect="1"/>
          </p:cNvPicPr>
          <p:nvPr/>
        </p:nvPicPr>
        <p:blipFill>
          <a:blip r:embed="rId3"/>
          <a:stretch>
            <a:fillRect/>
          </a:stretch>
        </p:blipFill>
        <p:spPr>
          <a:xfrm>
            <a:off x="6164830" y="1347470"/>
            <a:ext cx="5414848" cy="4002279"/>
          </a:xfrm>
          <a:prstGeom prst="rect">
            <a:avLst/>
          </a:prstGeom>
        </p:spPr>
      </p:pic>
    </p:spTree>
    <p:extLst>
      <p:ext uri="{BB962C8B-B14F-4D97-AF65-F5344CB8AC3E}">
        <p14:creationId xmlns:p14="http://schemas.microsoft.com/office/powerpoint/2010/main" val="3472755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A22D5-A434-2FF8-C05F-1FA9755691F2}"/>
              </a:ext>
            </a:extLst>
          </p:cNvPr>
          <p:cNvSpPr>
            <a:spLocks noGrp="1"/>
          </p:cNvSpPr>
          <p:nvPr>
            <p:ph type="title"/>
          </p:nvPr>
        </p:nvSpPr>
        <p:spPr>
          <a:xfrm>
            <a:off x="1" y="0"/>
            <a:ext cx="11714672" cy="6858000"/>
          </a:xfrm>
        </p:spPr>
        <p:txBody>
          <a:bodyPr>
            <a:noAutofit/>
          </a:bodyPr>
          <a:lstStyle/>
          <a:p>
            <a:r>
              <a:rPr lang="en-US" dirty="0">
                <a:hlinkClick r:id="rId2"/>
              </a:rPr>
              <a:t>O Come All Ye Faithful</a:t>
            </a:r>
            <a:br>
              <a:rPr lang="en-US" dirty="0"/>
            </a:br>
            <a:r>
              <a:rPr lang="en-US" sz="3600" dirty="0"/>
              <a:t>https://www.youtube.com/watch?v=Q8dgI4-bVPU</a:t>
            </a:r>
            <a:br>
              <a:rPr lang="en-US" sz="3600" dirty="0"/>
            </a:br>
            <a:r>
              <a:rPr lang="en-US" sz="3600" b="1" dirty="0"/>
              <a:t>John 4:24 </a:t>
            </a:r>
            <a:r>
              <a:rPr lang="en-US" sz="3600" dirty="0"/>
              <a:t>God is spirit, and those who worship Him must worship in spirit and truth.”</a:t>
            </a:r>
            <a:br>
              <a:rPr lang="en-US" sz="3600" dirty="0"/>
            </a:br>
            <a:r>
              <a:rPr lang="en-US" sz="3600" b="1" dirty="0"/>
              <a:t>Colossians 3:16</a:t>
            </a:r>
            <a:r>
              <a:rPr lang="en-US" sz="3600" dirty="0"/>
              <a:t> Let the word of Christ dwell in you richly, with all wisdom teaching and admonishing one another with psalms and hymns and spiritual songs, singing with gratefulness in your hearts to God.</a:t>
            </a:r>
            <a:br>
              <a:rPr lang="en-US" sz="3600" dirty="0"/>
            </a:br>
            <a:r>
              <a:rPr lang="en-US" sz="3600" b="1" dirty="0"/>
              <a:t>Ephesians 5:19 </a:t>
            </a:r>
            <a:r>
              <a:rPr lang="en-US" sz="3600" dirty="0"/>
              <a:t>[speak] to one another in psalms and hymns and spiritual songs, singing and making melody with your heart to the Lord; 20 always giving thanks for all things in the name of our Lord Jesus Christ to God, even the Father.</a:t>
            </a:r>
            <a:br>
              <a:rPr lang="en-US" sz="3600" dirty="0"/>
            </a:br>
            <a:endParaRPr lang="en-US" sz="3600" dirty="0"/>
          </a:p>
        </p:txBody>
      </p:sp>
    </p:spTree>
    <p:extLst>
      <p:ext uri="{BB962C8B-B14F-4D97-AF65-F5344CB8AC3E}">
        <p14:creationId xmlns:p14="http://schemas.microsoft.com/office/powerpoint/2010/main" val="1628373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text&#10;&#10;Description automatically generated">
            <a:extLst>
              <a:ext uri="{FF2B5EF4-FFF2-40B4-BE49-F238E27FC236}">
                <a16:creationId xmlns:a16="http://schemas.microsoft.com/office/drawing/2014/main" id="{A48D0AC3-E02F-10DB-FD2A-D279910FF04B}"/>
              </a:ext>
            </a:extLst>
          </p:cNvPr>
          <p:cNvPicPr>
            <a:picLocks noChangeAspect="1"/>
          </p:cNvPicPr>
          <p:nvPr/>
        </p:nvPicPr>
        <p:blipFill>
          <a:blip r:embed="rId2"/>
          <a:stretch>
            <a:fillRect/>
          </a:stretch>
        </p:blipFill>
        <p:spPr>
          <a:xfrm>
            <a:off x="44391" y="2647950"/>
            <a:ext cx="4389588" cy="1907814"/>
          </a:xfrm>
          <a:prstGeom prst="rect">
            <a:avLst/>
          </a:prstGeom>
        </p:spPr>
      </p:pic>
      <p:pic>
        <p:nvPicPr>
          <p:cNvPr id="9" name="Picture 8" descr="A close up of a message&#10;&#10;Description automatically generated">
            <a:extLst>
              <a:ext uri="{FF2B5EF4-FFF2-40B4-BE49-F238E27FC236}">
                <a16:creationId xmlns:a16="http://schemas.microsoft.com/office/drawing/2014/main" id="{5019010A-F752-E35F-EC61-6E9A1B3A832D}"/>
              </a:ext>
            </a:extLst>
          </p:cNvPr>
          <p:cNvPicPr>
            <a:picLocks noChangeAspect="1"/>
          </p:cNvPicPr>
          <p:nvPr/>
        </p:nvPicPr>
        <p:blipFill>
          <a:blip r:embed="rId3"/>
          <a:stretch>
            <a:fillRect/>
          </a:stretch>
        </p:blipFill>
        <p:spPr>
          <a:xfrm>
            <a:off x="44391" y="4528892"/>
            <a:ext cx="4786418" cy="1907814"/>
          </a:xfrm>
          <a:prstGeom prst="rect">
            <a:avLst/>
          </a:prstGeom>
        </p:spPr>
      </p:pic>
      <p:pic>
        <p:nvPicPr>
          <p:cNvPr id="20" name="Picture 19" descr="A white background with black text&#10;&#10;Description automatically generated">
            <a:extLst>
              <a:ext uri="{FF2B5EF4-FFF2-40B4-BE49-F238E27FC236}">
                <a16:creationId xmlns:a16="http://schemas.microsoft.com/office/drawing/2014/main" id="{DE5AF1B7-1A3F-99DC-FEE9-9989332FB6AA}"/>
              </a:ext>
            </a:extLst>
          </p:cNvPr>
          <p:cNvPicPr>
            <a:picLocks noChangeAspect="1"/>
          </p:cNvPicPr>
          <p:nvPr/>
        </p:nvPicPr>
        <p:blipFill>
          <a:blip r:embed="rId4"/>
          <a:stretch>
            <a:fillRect/>
          </a:stretch>
        </p:blipFill>
        <p:spPr>
          <a:xfrm>
            <a:off x="4941193" y="325018"/>
            <a:ext cx="4202807" cy="2315624"/>
          </a:xfrm>
          <a:prstGeom prst="rect">
            <a:avLst/>
          </a:prstGeom>
        </p:spPr>
      </p:pic>
      <p:pic>
        <p:nvPicPr>
          <p:cNvPr id="5" name="Picture 4" descr="A white background with black text&#10;&#10;Description automatically generated">
            <a:extLst>
              <a:ext uri="{FF2B5EF4-FFF2-40B4-BE49-F238E27FC236}">
                <a16:creationId xmlns:a16="http://schemas.microsoft.com/office/drawing/2014/main" id="{0AAD0AB2-A5C5-8E2F-D243-5A43A9AAE21C}"/>
              </a:ext>
            </a:extLst>
          </p:cNvPr>
          <p:cNvPicPr>
            <a:picLocks noChangeAspect="1"/>
          </p:cNvPicPr>
          <p:nvPr/>
        </p:nvPicPr>
        <p:blipFill>
          <a:blip r:embed="rId5"/>
          <a:stretch>
            <a:fillRect/>
          </a:stretch>
        </p:blipFill>
        <p:spPr>
          <a:xfrm>
            <a:off x="4679124" y="2528489"/>
            <a:ext cx="5037653" cy="2119864"/>
          </a:xfrm>
          <a:prstGeom prst="rect">
            <a:avLst/>
          </a:prstGeom>
        </p:spPr>
      </p:pic>
      <p:pic>
        <p:nvPicPr>
          <p:cNvPr id="4" name="Picture 3">
            <a:extLst>
              <a:ext uri="{FF2B5EF4-FFF2-40B4-BE49-F238E27FC236}">
                <a16:creationId xmlns:a16="http://schemas.microsoft.com/office/drawing/2014/main" id="{DB02F858-98F1-94EF-8348-D945EA5395F3}"/>
              </a:ext>
            </a:extLst>
          </p:cNvPr>
          <p:cNvPicPr>
            <a:picLocks noChangeAspect="1"/>
          </p:cNvPicPr>
          <p:nvPr/>
        </p:nvPicPr>
        <p:blipFill>
          <a:blip r:embed="rId6"/>
          <a:stretch>
            <a:fillRect/>
          </a:stretch>
        </p:blipFill>
        <p:spPr>
          <a:xfrm>
            <a:off x="0" y="177905"/>
            <a:ext cx="4393920" cy="1719906"/>
          </a:xfrm>
          <a:prstGeom prst="rect">
            <a:avLst/>
          </a:prstGeom>
        </p:spPr>
      </p:pic>
      <p:pic>
        <p:nvPicPr>
          <p:cNvPr id="7" name="Picture 6">
            <a:extLst>
              <a:ext uri="{FF2B5EF4-FFF2-40B4-BE49-F238E27FC236}">
                <a16:creationId xmlns:a16="http://schemas.microsoft.com/office/drawing/2014/main" id="{51769C37-8B70-66E2-EF11-FCF38D97F302}"/>
              </a:ext>
            </a:extLst>
          </p:cNvPr>
          <p:cNvPicPr>
            <a:picLocks noChangeAspect="1"/>
          </p:cNvPicPr>
          <p:nvPr/>
        </p:nvPicPr>
        <p:blipFill rotWithShape="1">
          <a:blip r:embed="rId7"/>
          <a:srcRect l="5516" b="52954"/>
          <a:stretch/>
        </p:blipFill>
        <p:spPr>
          <a:xfrm>
            <a:off x="4679124" y="4648353"/>
            <a:ext cx="5511049" cy="2119865"/>
          </a:xfrm>
          <a:prstGeom prst="rect">
            <a:avLst/>
          </a:prstGeom>
        </p:spPr>
      </p:pic>
    </p:spTree>
    <p:extLst>
      <p:ext uri="{BB962C8B-B14F-4D97-AF65-F5344CB8AC3E}">
        <p14:creationId xmlns:p14="http://schemas.microsoft.com/office/powerpoint/2010/main" val="1724152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FC0B29-0928-48D6-B333-034D6D8464E1}"/>
              </a:ext>
            </a:extLst>
          </p:cNvPr>
          <p:cNvPicPr>
            <a:picLocks noChangeAspect="1"/>
          </p:cNvPicPr>
          <p:nvPr/>
        </p:nvPicPr>
        <p:blipFill>
          <a:blip r:embed="rId2"/>
          <a:stretch>
            <a:fillRect/>
          </a:stretch>
        </p:blipFill>
        <p:spPr>
          <a:xfrm>
            <a:off x="935188" y="0"/>
            <a:ext cx="3811380" cy="1036352"/>
          </a:xfrm>
          <a:prstGeom prst="rect">
            <a:avLst/>
          </a:prstGeom>
        </p:spPr>
      </p:pic>
      <p:pic>
        <p:nvPicPr>
          <p:cNvPr id="12" name="Picture 11">
            <a:extLst>
              <a:ext uri="{FF2B5EF4-FFF2-40B4-BE49-F238E27FC236}">
                <a16:creationId xmlns:a16="http://schemas.microsoft.com/office/drawing/2014/main" id="{BD66E77E-DC02-A13F-F84D-8A881D40A0F8}"/>
              </a:ext>
            </a:extLst>
          </p:cNvPr>
          <p:cNvPicPr>
            <a:picLocks noChangeAspect="1"/>
          </p:cNvPicPr>
          <p:nvPr/>
        </p:nvPicPr>
        <p:blipFill>
          <a:blip r:embed="rId3"/>
          <a:stretch>
            <a:fillRect/>
          </a:stretch>
        </p:blipFill>
        <p:spPr>
          <a:xfrm>
            <a:off x="0" y="1036352"/>
            <a:ext cx="3873731" cy="1435397"/>
          </a:xfrm>
          <a:prstGeom prst="rect">
            <a:avLst/>
          </a:prstGeom>
        </p:spPr>
      </p:pic>
      <p:pic>
        <p:nvPicPr>
          <p:cNvPr id="4" name="Picture 3">
            <a:extLst>
              <a:ext uri="{FF2B5EF4-FFF2-40B4-BE49-F238E27FC236}">
                <a16:creationId xmlns:a16="http://schemas.microsoft.com/office/drawing/2014/main" id="{1D5DAA2D-39A7-A57F-9C28-0292A2B721AC}"/>
              </a:ext>
            </a:extLst>
          </p:cNvPr>
          <p:cNvPicPr>
            <a:picLocks noChangeAspect="1"/>
          </p:cNvPicPr>
          <p:nvPr/>
        </p:nvPicPr>
        <p:blipFill>
          <a:blip r:embed="rId4"/>
          <a:stretch>
            <a:fillRect/>
          </a:stretch>
        </p:blipFill>
        <p:spPr>
          <a:xfrm>
            <a:off x="-91696" y="2386585"/>
            <a:ext cx="4331188" cy="1410843"/>
          </a:xfrm>
          <a:prstGeom prst="rect">
            <a:avLst/>
          </a:prstGeom>
        </p:spPr>
      </p:pic>
      <p:pic>
        <p:nvPicPr>
          <p:cNvPr id="5" name="Picture 4">
            <a:extLst>
              <a:ext uri="{FF2B5EF4-FFF2-40B4-BE49-F238E27FC236}">
                <a16:creationId xmlns:a16="http://schemas.microsoft.com/office/drawing/2014/main" id="{42C4683F-E65A-7D66-ED4E-0D2C45F52DE8}"/>
              </a:ext>
            </a:extLst>
          </p:cNvPr>
          <p:cNvPicPr>
            <a:picLocks noChangeAspect="1"/>
          </p:cNvPicPr>
          <p:nvPr/>
        </p:nvPicPr>
        <p:blipFill>
          <a:blip r:embed="rId5"/>
          <a:stretch>
            <a:fillRect/>
          </a:stretch>
        </p:blipFill>
        <p:spPr>
          <a:xfrm>
            <a:off x="0" y="3646892"/>
            <a:ext cx="3873731" cy="1616862"/>
          </a:xfrm>
          <a:prstGeom prst="rect">
            <a:avLst/>
          </a:prstGeom>
        </p:spPr>
      </p:pic>
      <p:pic>
        <p:nvPicPr>
          <p:cNvPr id="6" name="Picture 5">
            <a:extLst>
              <a:ext uri="{FF2B5EF4-FFF2-40B4-BE49-F238E27FC236}">
                <a16:creationId xmlns:a16="http://schemas.microsoft.com/office/drawing/2014/main" id="{DC4AE456-ED13-DA36-11E9-9EAAEC19BB28}"/>
              </a:ext>
            </a:extLst>
          </p:cNvPr>
          <p:cNvPicPr>
            <a:picLocks noChangeAspect="1"/>
          </p:cNvPicPr>
          <p:nvPr/>
        </p:nvPicPr>
        <p:blipFill>
          <a:blip r:embed="rId6"/>
          <a:stretch>
            <a:fillRect/>
          </a:stretch>
        </p:blipFill>
        <p:spPr>
          <a:xfrm>
            <a:off x="0" y="5263754"/>
            <a:ext cx="3261288" cy="1594246"/>
          </a:xfrm>
          <a:prstGeom prst="rect">
            <a:avLst/>
          </a:prstGeom>
        </p:spPr>
      </p:pic>
      <p:pic>
        <p:nvPicPr>
          <p:cNvPr id="7" name="Picture 6">
            <a:extLst>
              <a:ext uri="{FF2B5EF4-FFF2-40B4-BE49-F238E27FC236}">
                <a16:creationId xmlns:a16="http://schemas.microsoft.com/office/drawing/2014/main" id="{FFB4DC58-579F-B7DE-A7BD-0AFDD0F9BD16}"/>
              </a:ext>
            </a:extLst>
          </p:cNvPr>
          <p:cNvPicPr>
            <a:picLocks noChangeAspect="1"/>
          </p:cNvPicPr>
          <p:nvPr/>
        </p:nvPicPr>
        <p:blipFill>
          <a:blip r:embed="rId7"/>
          <a:stretch>
            <a:fillRect/>
          </a:stretch>
        </p:blipFill>
        <p:spPr>
          <a:xfrm>
            <a:off x="5963830" y="59963"/>
            <a:ext cx="5740269" cy="2411786"/>
          </a:xfrm>
          <a:prstGeom prst="rect">
            <a:avLst/>
          </a:prstGeom>
        </p:spPr>
      </p:pic>
      <p:pic>
        <p:nvPicPr>
          <p:cNvPr id="8" name="Picture 7">
            <a:extLst>
              <a:ext uri="{FF2B5EF4-FFF2-40B4-BE49-F238E27FC236}">
                <a16:creationId xmlns:a16="http://schemas.microsoft.com/office/drawing/2014/main" id="{4241F601-17E7-4A3C-2F41-9A095D82B291}"/>
              </a:ext>
            </a:extLst>
          </p:cNvPr>
          <p:cNvPicPr>
            <a:picLocks noChangeAspect="1"/>
          </p:cNvPicPr>
          <p:nvPr/>
        </p:nvPicPr>
        <p:blipFill>
          <a:blip r:embed="rId8"/>
          <a:stretch>
            <a:fillRect/>
          </a:stretch>
        </p:blipFill>
        <p:spPr>
          <a:xfrm>
            <a:off x="6023586" y="2304599"/>
            <a:ext cx="5498928" cy="1966675"/>
          </a:xfrm>
          <a:prstGeom prst="rect">
            <a:avLst/>
          </a:prstGeom>
        </p:spPr>
      </p:pic>
      <p:pic>
        <p:nvPicPr>
          <p:cNvPr id="9" name="Picture 8">
            <a:extLst>
              <a:ext uri="{FF2B5EF4-FFF2-40B4-BE49-F238E27FC236}">
                <a16:creationId xmlns:a16="http://schemas.microsoft.com/office/drawing/2014/main" id="{1F09BF10-4DA7-E090-61A1-DF9CFD104DC7}"/>
              </a:ext>
            </a:extLst>
          </p:cNvPr>
          <p:cNvPicPr>
            <a:picLocks noChangeAspect="1"/>
          </p:cNvPicPr>
          <p:nvPr/>
        </p:nvPicPr>
        <p:blipFill>
          <a:blip r:embed="rId9"/>
          <a:stretch>
            <a:fillRect/>
          </a:stretch>
        </p:blipFill>
        <p:spPr>
          <a:xfrm>
            <a:off x="6023586" y="4213874"/>
            <a:ext cx="5609312" cy="2411786"/>
          </a:xfrm>
          <a:prstGeom prst="rect">
            <a:avLst/>
          </a:prstGeom>
        </p:spPr>
      </p:pic>
    </p:spTree>
    <p:extLst>
      <p:ext uri="{BB962C8B-B14F-4D97-AF65-F5344CB8AC3E}">
        <p14:creationId xmlns:p14="http://schemas.microsoft.com/office/powerpoint/2010/main" val="703066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97CDA-8109-5042-86C5-C29A947A6D56}"/>
              </a:ext>
            </a:extLst>
          </p:cNvPr>
          <p:cNvSpPr>
            <a:spLocks noGrp="1"/>
          </p:cNvSpPr>
          <p:nvPr>
            <p:ph type="title"/>
          </p:nvPr>
        </p:nvSpPr>
        <p:spPr/>
        <p:txBody>
          <a:bodyPr/>
          <a:lstStyle/>
          <a:p>
            <a:endParaRPr lang="en-US" dirty="0"/>
          </a:p>
        </p:txBody>
      </p:sp>
      <p:pic>
        <p:nvPicPr>
          <p:cNvPr id="4" name="Picture 3">
            <a:extLst>
              <a:ext uri="{FF2B5EF4-FFF2-40B4-BE49-F238E27FC236}">
                <a16:creationId xmlns:a16="http://schemas.microsoft.com/office/drawing/2014/main" id="{8AEA3884-CBAE-7B98-63AE-0A13170DE5BF}"/>
              </a:ext>
            </a:extLst>
          </p:cNvPr>
          <p:cNvPicPr>
            <a:picLocks noChangeAspect="1"/>
          </p:cNvPicPr>
          <p:nvPr/>
        </p:nvPicPr>
        <p:blipFill>
          <a:blip r:embed="rId2"/>
          <a:stretch>
            <a:fillRect/>
          </a:stretch>
        </p:blipFill>
        <p:spPr>
          <a:xfrm>
            <a:off x="-5046" y="223837"/>
            <a:ext cx="5230529" cy="5780207"/>
          </a:xfrm>
          <a:prstGeom prst="rect">
            <a:avLst/>
          </a:prstGeom>
        </p:spPr>
      </p:pic>
      <p:pic>
        <p:nvPicPr>
          <p:cNvPr id="8" name="Picture 7">
            <a:extLst>
              <a:ext uri="{FF2B5EF4-FFF2-40B4-BE49-F238E27FC236}">
                <a16:creationId xmlns:a16="http://schemas.microsoft.com/office/drawing/2014/main" id="{A0671C86-484F-BBA8-8F5E-E950D75CADBE}"/>
              </a:ext>
            </a:extLst>
          </p:cNvPr>
          <p:cNvPicPr>
            <a:picLocks noChangeAspect="1"/>
          </p:cNvPicPr>
          <p:nvPr/>
        </p:nvPicPr>
        <p:blipFill>
          <a:blip r:embed="rId3"/>
          <a:stretch>
            <a:fillRect/>
          </a:stretch>
        </p:blipFill>
        <p:spPr>
          <a:xfrm>
            <a:off x="5091983" y="95325"/>
            <a:ext cx="7100018" cy="5166788"/>
          </a:xfrm>
          <a:prstGeom prst="rect">
            <a:avLst/>
          </a:prstGeom>
        </p:spPr>
      </p:pic>
    </p:spTree>
    <p:extLst>
      <p:ext uri="{BB962C8B-B14F-4D97-AF65-F5344CB8AC3E}">
        <p14:creationId xmlns:p14="http://schemas.microsoft.com/office/powerpoint/2010/main" val="2617146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A22D5-A434-2FF8-C05F-1FA9755691F2}"/>
              </a:ext>
            </a:extLst>
          </p:cNvPr>
          <p:cNvSpPr>
            <a:spLocks noGrp="1"/>
          </p:cNvSpPr>
          <p:nvPr>
            <p:ph type="title"/>
          </p:nvPr>
        </p:nvSpPr>
        <p:spPr>
          <a:xfrm>
            <a:off x="4520242" y="1"/>
            <a:ext cx="7671757" cy="6857999"/>
          </a:xfrm>
        </p:spPr>
        <p:txBody>
          <a:bodyPr>
            <a:noAutofit/>
          </a:bodyPr>
          <a:lstStyle/>
          <a:p>
            <a:r>
              <a:rPr lang="en-US" sz="2000" dirty="0"/>
              <a:t>Mark 5:19 And He did not let him, but He *said to him, “Go home to your people and report to them what great things the Lord has done for you, and how He had mercy on you.”</a:t>
            </a:r>
            <a:br>
              <a:rPr lang="en-US" sz="2000" dirty="0"/>
            </a:br>
            <a:r>
              <a:rPr lang="en-US" sz="2000" dirty="0"/>
              <a:t>…2 And when He got out of the boat, immediately a man from the tombs with an unclean spirit met Him, 3 who had his dwelling among the tombs. And no one was able to bind him anymore, even with a chain; 4 because he had often been bound with shackles and chains, and the chains had been torn apart by him and the shackles broken in pieces, and no one was strong enough to subdue him. 5 And constantly, night and day, among the tombs and in the mountains, he was crying out and gashing himself with stones.</a:t>
            </a:r>
            <a:br>
              <a:rPr lang="en-US" sz="2000" dirty="0"/>
            </a:br>
            <a:r>
              <a:rPr lang="en-US" sz="2000" dirty="0"/>
              <a:t>…15 And they *came to Jesus and *observed the demon-possessed man sitting down, clothed and in his right mind, the very man who had the “legion”; and they became frightened.</a:t>
            </a:r>
            <a:br>
              <a:rPr lang="en-US" sz="2000" dirty="0"/>
            </a:br>
            <a:br>
              <a:rPr lang="en-US" sz="2000" dirty="0"/>
            </a:br>
            <a:r>
              <a:rPr lang="en-US" sz="2000" dirty="0"/>
              <a:t>2 Corinthians 5:20 So then, we are ambassadors for Christ, as God is pleading through us. We beg you on behalf of Christ, be reconciled to God.</a:t>
            </a:r>
            <a:br>
              <a:rPr lang="en-US" sz="2000" dirty="0"/>
            </a:br>
            <a:br>
              <a:rPr lang="en-US" sz="2000" dirty="0"/>
            </a:br>
            <a:r>
              <a:rPr lang="en-US" sz="2000" dirty="0"/>
              <a:t>Acts 4:18 And when they had summoned them, they commanded them not to speak or teach at all in the name of Jesus. 19 But Peter and John answered and said to them, “Whether it is right in the sight of God to hear you rather than God, you be the judge; 20 for we cannot stop speaking about what we have seen and heard.”</a:t>
            </a:r>
          </a:p>
        </p:txBody>
      </p:sp>
      <p:pic>
        <p:nvPicPr>
          <p:cNvPr id="5" name="Picture 4">
            <a:extLst>
              <a:ext uri="{FF2B5EF4-FFF2-40B4-BE49-F238E27FC236}">
                <a16:creationId xmlns:a16="http://schemas.microsoft.com/office/drawing/2014/main" id="{62674C4C-0223-96E7-4D38-F3722A4C49C9}"/>
              </a:ext>
            </a:extLst>
          </p:cNvPr>
          <p:cNvPicPr>
            <a:picLocks noChangeAspect="1"/>
          </p:cNvPicPr>
          <p:nvPr/>
        </p:nvPicPr>
        <p:blipFill>
          <a:blip r:embed="rId2"/>
          <a:stretch>
            <a:fillRect/>
          </a:stretch>
        </p:blipFill>
        <p:spPr>
          <a:xfrm>
            <a:off x="1" y="1"/>
            <a:ext cx="4558297" cy="4399471"/>
          </a:xfrm>
          <a:prstGeom prst="rect">
            <a:avLst/>
          </a:prstGeom>
        </p:spPr>
      </p:pic>
    </p:spTree>
    <p:extLst>
      <p:ext uri="{BB962C8B-B14F-4D97-AF65-F5344CB8AC3E}">
        <p14:creationId xmlns:p14="http://schemas.microsoft.com/office/powerpoint/2010/main" val="2482030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A22D5-A434-2FF8-C05F-1FA9755691F2}"/>
              </a:ext>
            </a:extLst>
          </p:cNvPr>
          <p:cNvSpPr>
            <a:spLocks noGrp="1"/>
          </p:cNvSpPr>
          <p:nvPr>
            <p:ph type="title"/>
          </p:nvPr>
        </p:nvSpPr>
        <p:spPr>
          <a:xfrm>
            <a:off x="5255663" y="0"/>
            <a:ext cx="6936337" cy="7280694"/>
          </a:xfrm>
        </p:spPr>
        <p:txBody>
          <a:bodyPr>
            <a:noAutofit/>
          </a:bodyPr>
          <a:lstStyle/>
          <a:p>
            <a:r>
              <a:rPr lang="en-US" sz="2000" dirty="0"/>
              <a:t> Romans 1:16 For I am not ashamed of the gospel, for it is the power of God for salvation to everyone who believes, to the Jew first and also to the Greek.</a:t>
            </a:r>
            <a:br>
              <a:rPr lang="en-US" sz="2000" dirty="0"/>
            </a:br>
            <a:br>
              <a:rPr lang="en-US" sz="2000" dirty="0"/>
            </a:br>
            <a:r>
              <a:rPr lang="en-US" sz="2000" dirty="0"/>
              <a:t>Romans 3:23 for all have sinned and fall short of the glory of God</a:t>
            </a:r>
            <a:br>
              <a:rPr lang="en-US" sz="2000" dirty="0"/>
            </a:br>
            <a:br>
              <a:rPr lang="en-US" sz="2000" dirty="0"/>
            </a:br>
            <a:r>
              <a:rPr lang="en-US" sz="2000" dirty="0"/>
              <a:t>Romans 6:23 For the wages of sin is death, but the gracious gift of God is eternal life in Christ Jesus our Lord.</a:t>
            </a:r>
            <a:br>
              <a:rPr lang="en-US" sz="2000" dirty="0"/>
            </a:br>
            <a:br>
              <a:rPr lang="en-US" sz="2000" dirty="0"/>
            </a:br>
            <a:r>
              <a:rPr lang="en-US" sz="2000" dirty="0"/>
              <a:t>Romans 5:8 But God demonstrates His own love toward us, in that while we were yet sinners, Christ died for us.</a:t>
            </a:r>
            <a:br>
              <a:rPr lang="en-US" sz="2000" dirty="0"/>
            </a:br>
            <a:br>
              <a:rPr lang="en-US" sz="2000" dirty="0"/>
            </a:br>
            <a:r>
              <a:rPr lang="en-US" sz="2000" dirty="0"/>
              <a:t>John 1:12 But as many as received Him, to them He gave the right to become children of God, even to those who believe in His name,</a:t>
            </a:r>
            <a:br>
              <a:rPr lang="en-US" sz="2000" dirty="0"/>
            </a:br>
            <a:br>
              <a:rPr lang="en-US" sz="2000" dirty="0"/>
            </a:br>
            <a:r>
              <a:rPr lang="en-US" sz="2000" dirty="0"/>
              <a:t>Romans 5:1 Therefore, having been justified by faith, [a]we have peace with God through our Lord Jesus Christ,</a:t>
            </a:r>
            <a:br>
              <a:rPr lang="en-US" sz="2000" dirty="0"/>
            </a:br>
            <a:br>
              <a:rPr lang="en-US" sz="2000" dirty="0"/>
            </a:br>
            <a:r>
              <a:rPr lang="en-US" sz="2000" dirty="0"/>
              <a:t>1 Corinthians 15:3 For I delivered to you as of first importance what I also received, that Christ died for our sins according to the Scriptures, 4 and that He was buried, and that He was raised on the third day according to the Scriptures,</a:t>
            </a:r>
            <a:endParaRPr lang="en-US" sz="1800" dirty="0"/>
          </a:p>
        </p:txBody>
      </p:sp>
      <p:pic>
        <p:nvPicPr>
          <p:cNvPr id="4" name="Picture 3">
            <a:extLst>
              <a:ext uri="{FF2B5EF4-FFF2-40B4-BE49-F238E27FC236}">
                <a16:creationId xmlns:a16="http://schemas.microsoft.com/office/drawing/2014/main" id="{143B5080-F0FA-DE99-EDC7-03FFFC7B5A15}"/>
              </a:ext>
            </a:extLst>
          </p:cNvPr>
          <p:cNvPicPr>
            <a:picLocks noChangeAspect="1"/>
          </p:cNvPicPr>
          <p:nvPr/>
        </p:nvPicPr>
        <p:blipFill>
          <a:blip r:embed="rId2"/>
          <a:stretch>
            <a:fillRect/>
          </a:stretch>
        </p:blipFill>
        <p:spPr>
          <a:xfrm>
            <a:off x="-1" y="0"/>
            <a:ext cx="5255664" cy="6858000"/>
          </a:xfrm>
          <a:prstGeom prst="rect">
            <a:avLst/>
          </a:prstGeom>
        </p:spPr>
      </p:pic>
    </p:spTree>
    <p:extLst>
      <p:ext uri="{BB962C8B-B14F-4D97-AF65-F5344CB8AC3E}">
        <p14:creationId xmlns:p14="http://schemas.microsoft.com/office/powerpoint/2010/main" val="1347602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A22D5-A434-2FF8-C05F-1FA9755691F2}"/>
              </a:ext>
            </a:extLst>
          </p:cNvPr>
          <p:cNvSpPr>
            <a:spLocks noGrp="1"/>
          </p:cNvSpPr>
          <p:nvPr>
            <p:ph type="title"/>
          </p:nvPr>
        </p:nvSpPr>
        <p:spPr>
          <a:xfrm>
            <a:off x="5357131" y="0"/>
            <a:ext cx="6834870" cy="7021902"/>
          </a:xfrm>
        </p:spPr>
        <p:txBody>
          <a:bodyPr>
            <a:noAutofit/>
          </a:bodyPr>
          <a:lstStyle/>
          <a:p>
            <a:r>
              <a:rPr lang="en-US" sz="1700" dirty="0"/>
              <a:t> </a:t>
            </a:r>
          </a:p>
        </p:txBody>
      </p:sp>
      <p:pic>
        <p:nvPicPr>
          <p:cNvPr id="7" name="Picture 6">
            <a:extLst>
              <a:ext uri="{FF2B5EF4-FFF2-40B4-BE49-F238E27FC236}">
                <a16:creationId xmlns:a16="http://schemas.microsoft.com/office/drawing/2014/main" id="{9D497D6C-CEDE-3CA2-F852-202F0AE6595F}"/>
              </a:ext>
            </a:extLst>
          </p:cNvPr>
          <p:cNvPicPr>
            <a:picLocks noChangeAspect="1"/>
          </p:cNvPicPr>
          <p:nvPr/>
        </p:nvPicPr>
        <p:blipFill>
          <a:blip r:embed="rId2"/>
          <a:stretch>
            <a:fillRect/>
          </a:stretch>
        </p:blipFill>
        <p:spPr>
          <a:xfrm>
            <a:off x="0" y="0"/>
            <a:ext cx="6262777" cy="6716441"/>
          </a:xfrm>
          <a:prstGeom prst="rect">
            <a:avLst/>
          </a:prstGeom>
        </p:spPr>
      </p:pic>
      <p:sp>
        <p:nvSpPr>
          <p:cNvPr id="8" name="TextBox 7">
            <a:extLst>
              <a:ext uri="{FF2B5EF4-FFF2-40B4-BE49-F238E27FC236}">
                <a16:creationId xmlns:a16="http://schemas.microsoft.com/office/drawing/2014/main" id="{71AA1B4D-DEF2-4E96-EBFC-A12FEB5CE450}"/>
              </a:ext>
            </a:extLst>
          </p:cNvPr>
          <p:cNvSpPr txBox="1"/>
          <p:nvPr/>
        </p:nvSpPr>
        <p:spPr>
          <a:xfrm>
            <a:off x="6262777" y="2601883"/>
            <a:ext cx="5966603" cy="3108543"/>
          </a:xfrm>
          <a:prstGeom prst="rect">
            <a:avLst/>
          </a:prstGeom>
          <a:noFill/>
        </p:spPr>
        <p:txBody>
          <a:bodyPr wrap="square">
            <a:spAutoFit/>
          </a:bodyPr>
          <a:lstStyle/>
          <a:p>
            <a:br>
              <a:rPr lang="en-US" sz="2800" dirty="0">
                <a:latin typeface="Seaford Display (Headings)"/>
              </a:rPr>
            </a:br>
            <a:r>
              <a:rPr lang="en-US" sz="2800" dirty="0">
                <a:latin typeface="Seaford Display (Headings)"/>
              </a:rPr>
              <a:t>Colossians 4:3 praying at the same time for us as well, that God will open up to us a door for the word, so that we may speak the mystery of Christ, for which I have also been bound, 4 that I may make it manifest in the way I ought to speak.</a:t>
            </a:r>
          </a:p>
        </p:txBody>
      </p:sp>
    </p:spTree>
    <p:extLst>
      <p:ext uri="{BB962C8B-B14F-4D97-AF65-F5344CB8AC3E}">
        <p14:creationId xmlns:p14="http://schemas.microsoft.com/office/powerpoint/2010/main" val="4091085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B152E-53C8-188F-5EAA-295221C72321}"/>
              </a:ext>
            </a:extLst>
          </p:cNvPr>
          <p:cNvSpPr>
            <a:spLocks noGrp="1"/>
          </p:cNvSpPr>
          <p:nvPr>
            <p:ph type="title"/>
          </p:nvPr>
        </p:nvSpPr>
        <p:spPr>
          <a:xfrm>
            <a:off x="1" y="0"/>
            <a:ext cx="6096000" cy="7021902"/>
          </a:xfrm>
        </p:spPr>
        <p:txBody>
          <a:bodyPr>
            <a:noAutofit/>
          </a:bodyPr>
          <a:lstStyle/>
          <a:p>
            <a:r>
              <a:rPr lang="en-US" sz="2400" dirty="0"/>
              <a:t> Ephesians 2:8 For by grace you have been saved through faith, and this not of yourselves, it is the gift of God; 9 not of works, so that no one may boast.</a:t>
            </a:r>
            <a:br>
              <a:rPr lang="en-US" sz="2400" dirty="0"/>
            </a:br>
            <a:br>
              <a:rPr lang="en-US" sz="2400" dirty="0"/>
            </a:br>
            <a:r>
              <a:rPr lang="en-US" sz="2400" dirty="0"/>
              <a:t>Titus 3:5 He saved us, not by works which we did in righteousness, but according to His mercy, through the washing of regeneration and renewing by the Holy Spirit,</a:t>
            </a:r>
            <a:br>
              <a:rPr lang="en-US" sz="2400" dirty="0"/>
            </a:br>
            <a:br>
              <a:rPr lang="en-US" sz="2400" dirty="0"/>
            </a:br>
            <a:r>
              <a:rPr lang="en-US" sz="2400" dirty="0"/>
              <a:t>John 14:6 Jesus *said to him, “I am the way, and the truth, and the life. No one comes to the Father but through Me.</a:t>
            </a:r>
            <a:br>
              <a:rPr lang="en-US" sz="2400" dirty="0"/>
            </a:br>
            <a:br>
              <a:rPr lang="en-US" sz="2400" dirty="0"/>
            </a:br>
            <a:r>
              <a:rPr lang="en-US" sz="2400" dirty="0"/>
              <a:t>Acts 4:12 And there is salvation in no one else, for there is no other name under heaven that has been given among men by which we must be saved.”</a:t>
            </a:r>
            <a:br>
              <a:rPr lang="en-US" sz="2400" dirty="0"/>
            </a:br>
            <a:endParaRPr lang="en-US" sz="2400" dirty="0"/>
          </a:p>
        </p:txBody>
      </p:sp>
      <p:sp>
        <p:nvSpPr>
          <p:cNvPr id="5" name="TextBox 4">
            <a:extLst>
              <a:ext uri="{FF2B5EF4-FFF2-40B4-BE49-F238E27FC236}">
                <a16:creationId xmlns:a16="http://schemas.microsoft.com/office/drawing/2014/main" id="{2DC28735-BD39-28E1-4BE0-B3B007EE5B92}"/>
              </a:ext>
            </a:extLst>
          </p:cNvPr>
          <p:cNvSpPr txBox="1"/>
          <p:nvPr/>
        </p:nvSpPr>
        <p:spPr>
          <a:xfrm>
            <a:off x="6096000" y="-182368"/>
            <a:ext cx="6133380" cy="4401205"/>
          </a:xfrm>
          <a:prstGeom prst="rect">
            <a:avLst/>
          </a:prstGeom>
          <a:noFill/>
        </p:spPr>
        <p:txBody>
          <a:bodyPr wrap="square">
            <a:spAutoFit/>
          </a:bodyPr>
          <a:lstStyle/>
          <a:p>
            <a:br>
              <a:rPr lang="en-US" sz="2800" dirty="0">
                <a:latin typeface="Seaford Display (Headings)"/>
              </a:rPr>
            </a:br>
            <a:r>
              <a:rPr lang="en-US" sz="2800" dirty="0">
                <a:latin typeface="Seaford Display (Headings)"/>
              </a:rPr>
              <a:t>Romans 14:12 So then each one of us will give an account of himself to God.</a:t>
            </a:r>
            <a:br>
              <a:rPr lang="en-US" sz="2800" dirty="0">
                <a:latin typeface="Seaford Display (Headings)"/>
              </a:rPr>
            </a:br>
            <a:br>
              <a:rPr lang="en-US" sz="2800" dirty="0">
                <a:latin typeface="Seaford Display (Headings)"/>
              </a:rPr>
            </a:br>
            <a:r>
              <a:rPr lang="en-US" sz="2800" dirty="0">
                <a:latin typeface="Seaford Display (Headings)"/>
              </a:rPr>
              <a:t>James 4:14 Yet you do not know what your life will be like tomorrow. You are a vapor that appears for a little while and then vanishes away.</a:t>
            </a:r>
            <a:br>
              <a:rPr lang="en-US" sz="2800" dirty="0">
                <a:latin typeface="Seaford Display (Headings)"/>
              </a:rPr>
            </a:br>
            <a:br>
              <a:rPr lang="en-US" sz="2800">
                <a:latin typeface="Seaford Display (Headings)"/>
              </a:rPr>
            </a:br>
            <a:endParaRPr lang="en-US" sz="2800" dirty="0">
              <a:latin typeface="Seaford Display (Headings)"/>
            </a:endParaRPr>
          </a:p>
        </p:txBody>
      </p:sp>
    </p:spTree>
    <p:extLst>
      <p:ext uri="{BB962C8B-B14F-4D97-AF65-F5344CB8AC3E}">
        <p14:creationId xmlns:p14="http://schemas.microsoft.com/office/powerpoint/2010/main" val="2284470055"/>
      </p:ext>
    </p:extLst>
  </p:cSld>
  <p:clrMapOvr>
    <a:masterClrMapping/>
  </p:clrMapOvr>
</p:sld>
</file>

<file path=ppt/theme/theme1.xml><?xml version="1.0" encoding="utf-8"?>
<a:theme xmlns:a="http://schemas.openxmlformats.org/drawingml/2006/main" name="MadridVTI">
  <a:themeElements>
    <a:clrScheme name="AnalogousFromLightSeedRightStep">
      <a:dk1>
        <a:srgbClr val="000000"/>
      </a:dk1>
      <a:lt1>
        <a:srgbClr val="FFFFFF"/>
      </a:lt1>
      <a:dk2>
        <a:srgbClr val="413324"/>
      </a:dk2>
      <a:lt2>
        <a:srgbClr val="E2E7E8"/>
      </a:lt2>
      <a:accent1>
        <a:srgbClr val="D39089"/>
      </a:accent1>
      <a:accent2>
        <a:srgbClr val="C79A6B"/>
      </a:accent2>
      <a:accent3>
        <a:srgbClr val="AAA66F"/>
      </a:accent3>
      <a:accent4>
        <a:srgbClr val="91AB5F"/>
      </a:accent4>
      <a:accent5>
        <a:srgbClr val="80AE72"/>
      </a:accent5>
      <a:accent6>
        <a:srgbClr val="63B371"/>
      </a:accent6>
      <a:hlink>
        <a:srgbClr val="588C92"/>
      </a:hlink>
      <a:folHlink>
        <a:srgbClr val="7F7F7F"/>
      </a:folHlink>
    </a:clrScheme>
    <a:fontScheme name="Madrid">
      <a:majorFont>
        <a:latin typeface="Seaford Display"/>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dridVTI" id="{5F675924-ADDD-6B4C-A2D4-69150D1F0C16}" vid="{BEA84270-19BD-7342-8ABF-EFF1668AF117}"/>
    </a:ext>
  </a:extLst>
</a:theme>
</file>

<file path=docProps/app.xml><?xml version="1.0" encoding="utf-8"?>
<Properties xmlns="http://schemas.openxmlformats.org/officeDocument/2006/extended-properties" xmlns:vt="http://schemas.openxmlformats.org/officeDocument/2006/docPropsVTypes">
  <TotalTime>876</TotalTime>
  <Words>899</Words>
  <Application>Microsoft Office PowerPoint</Application>
  <PresentationFormat>Widescreen</PresentationFormat>
  <Paragraphs>7</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Seaford Display</vt:lpstr>
      <vt:lpstr>Seaford Display (Headings)</vt:lpstr>
      <vt:lpstr>System Font Regular</vt:lpstr>
      <vt:lpstr>Tenorite</vt:lpstr>
      <vt:lpstr>MadridVTI</vt:lpstr>
      <vt:lpstr>PowerPoint Presentation</vt:lpstr>
      <vt:lpstr>O Come All Ye Faithful https://www.youtube.com/watch?v=Q8dgI4-bVPU John 4:24 God is spirit, and those who worship Him must worship in spirit and truth.” Colossians 3:16 Let the word of Christ dwell in you richly, with all wisdom teaching and admonishing one another with psalms and hymns and spiritual songs, singing with gratefulness in your hearts to God. Ephesians 5:19 [speak] to one another in psalms and hymns and spiritual songs, singing and making melody with your heart to the Lord; 20 always giving thanks for all things in the name of our Lord Jesus Christ to God, even the Father. </vt:lpstr>
      <vt:lpstr>PowerPoint Presentation</vt:lpstr>
      <vt:lpstr>PowerPoint Presentation</vt:lpstr>
      <vt:lpstr>PowerPoint Presentation</vt:lpstr>
      <vt:lpstr>Mark 5:19 And He did not let him, but He *said to him, “Go home to your people and report to them what great things the Lord has done for you, and how He had mercy on you.” …2 And when He got out of the boat, immediately a man from the tombs with an unclean spirit met Him, 3 who had his dwelling among the tombs. And no one was able to bind him anymore, even with a chain; 4 because he had often been bound with shackles and chains, and the chains had been torn apart by him and the shackles broken in pieces, and no one was strong enough to subdue him. 5 And constantly, night and day, among the tombs and in the mountains, he was crying out and gashing himself with stones. …15 And they *came to Jesus and *observed the demon-possessed man sitting down, clothed and in his right mind, the very man who had the “legion”; and they became frightened.  2 Corinthians 5:20 So then, we are ambassadors for Christ, as God is pleading through us. We beg you on behalf of Christ, be reconciled to God.  Acts 4:18 And when they had summoned them, they commanded them not to speak or teach at all in the name of Jesus. 19 But Peter and John answered and said to them, “Whether it is right in the sight of God to hear you rather than God, you be the judge; 20 for we cannot stop speaking about what we have seen and heard.”</vt:lpstr>
      <vt:lpstr> Romans 1:16 For I am not ashamed of the gospel, for it is the power of God for salvation to everyone who believes, to the Jew first and also to the Greek.  Romans 3:23 for all have sinned and fall short of the glory of God  Romans 6:23 For the wages of sin is death, but the gracious gift of God is eternal life in Christ Jesus our Lord.  Romans 5:8 But God demonstrates His own love toward us, in that while we were yet sinners, Christ died for us.  John 1:12 But as many as received Him, to them He gave the right to become children of God, even to those who believe in His name,  Romans 5:1 Therefore, having been justified by faith, [a]we have peace with God through our Lord Jesus Christ,  1 Corinthians 15:3 For I delivered to you as of first importance what I also received, that Christ died for our sins according to the Scriptures, 4 and that He was buried, and that He was raised on the third day according to the Scriptures,</vt:lpstr>
      <vt:lpstr> </vt:lpstr>
      <vt:lpstr> Ephesians 2:8 For by grace you have been saved through faith, and this not of yourselves, it is the gift of God; 9 not of works, so that no one may boast.  Titus 3:5 He saved us, not by works which we did in righteousness, but according to His mercy, through the washing of regeneration and renewing by the Holy Spirit,  John 14:6 Jesus *said to him, “I am the way, and the truth, and the life. No one comes to the Father but through Me.  Acts 4:12 And there is salvation in no one else, for there is no other name under heaven that has been given among men by which we must be saved.”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Gonzales, Bruce A</dc:creator>
  <cp:lastModifiedBy>Gonzales, Bruce A</cp:lastModifiedBy>
  <cp:revision>23</cp:revision>
  <dcterms:created xsi:type="dcterms:W3CDTF">2023-08-17T21:54:16Z</dcterms:created>
  <dcterms:modified xsi:type="dcterms:W3CDTF">2023-12-21T22:36:04Z</dcterms:modified>
</cp:coreProperties>
</file>