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65" r:id="rId2"/>
    <p:sldId id="267" r:id="rId3"/>
    <p:sldId id="274" r:id="rId4"/>
    <p:sldId id="259" r:id="rId5"/>
    <p:sldId id="276" r:id="rId6"/>
    <p:sldId id="260" r:id="rId7"/>
    <p:sldId id="261" r:id="rId8"/>
    <p:sldId id="270" r:id="rId9"/>
    <p:sldId id="271" r:id="rId10"/>
    <p:sldId id="278" r:id="rId11"/>
    <p:sldId id="279" r:id="rId12"/>
    <p:sldId id="28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39" d="100"/>
          <a:sy n="39" d="100"/>
        </p:scale>
        <p:origin x="52" y="9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2/29/2024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2/29/2024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2/29/2024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2/29/2024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2/29/2024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2/29/2024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2/29/2024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2/29/2024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Tu2uA6U4Fxg"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3581C-C4F4-79C7-E2CC-866464167D45}"/>
              </a:ext>
            </a:extLst>
          </p:cNvPr>
          <p:cNvSpPr>
            <a:spLocks noGrp="1"/>
          </p:cNvSpPr>
          <p:nvPr>
            <p:ph type="title"/>
          </p:nvPr>
        </p:nvSpPr>
        <p:spPr>
          <a:xfrm>
            <a:off x="1" y="0"/>
            <a:ext cx="4126726" cy="685800"/>
          </a:xfrm>
        </p:spPr>
        <p:txBody>
          <a:bodyPr>
            <a:normAutofit fontScale="90000"/>
          </a:bodyPr>
          <a:lstStyle/>
          <a:p>
            <a:r>
              <a:rPr lang="en-US" dirty="0"/>
              <a:t>WORSHIP IN SONG</a:t>
            </a:r>
          </a:p>
        </p:txBody>
      </p:sp>
      <p:sp>
        <p:nvSpPr>
          <p:cNvPr id="3" name="Content Placeholder 2">
            <a:extLst>
              <a:ext uri="{FF2B5EF4-FFF2-40B4-BE49-F238E27FC236}">
                <a16:creationId xmlns:a16="http://schemas.microsoft.com/office/drawing/2014/main" id="{E46E237F-8713-F0BD-28AF-1E1C816CB802}"/>
              </a:ext>
            </a:extLst>
          </p:cNvPr>
          <p:cNvSpPr>
            <a:spLocks noGrp="1"/>
          </p:cNvSpPr>
          <p:nvPr>
            <p:ph idx="1"/>
          </p:nvPr>
        </p:nvSpPr>
        <p:spPr>
          <a:xfrm>
            <a:off x="0" y="596348"/>
            <a:ext cx="12192000" cy="6261652"/>
          </a:xfrm>
        </p:spPr>
        <p:txBody>
          <a:bodyPr>
            <a:normAutofit fontScale="92500" lnSpcReduction="10000"/>
          </a:bodyPr>
          <a:lstStyle/>
          <a:p>
            <a:r>
              <a:rPr lang="en-US" sz="4000" dirty="0"/>
              <a:t>And Can It Be</a:t>
            </a:r>
            <a:br>
              <a:rPr lang="en-US" sz="4000" dirty="0"/>
            </a:br>
            <a:r>
              <a:rPr lang="en-US" sz="3600" dirty="0">
                <a:hlinkClick r:id="rId2"/>
              </a:rPr>
              <a:t>And Can It Be - Stuart Townend [with lyrics] - YouTube</a:t>
            </a:r>
            <a:br>
              <a:rPr lang="en-US" sz="4000" dirty="0"/>
            </a:br>
            <a:r>
              <a:rPr lang="en-US" sz="4000" b="1" dirty="0"/>
              <a:t>John 4:24 </a:t>
            </a:r>
            <a:r>
              <a:rPr lang="en-US" sz="4000" dirty="0"/>
              <a:t>God is spirit, and those who worship Him must worship in spirit and truth.”</a:t>
            </a:r>
          </a:p>
          <a:p>
            <a:r>
              <a:rPr lang="en-US" sz="4000" b="1" dirty="0"/>
              <a:t>Colossians 3:16</a:t>
            </a:r>
            <a:r>
              <a:rPr lang="en-US" sz="4000" dirty="0"/>
              <a:t> Let the word of Christ dwell in you richly, with all wisdom teaching and admonishing one another with psalms and hymns and spiritual songs, singing with gratefulness in your hearts to God.</a:t>
            </a:r>
          </a:p>
          <a:p>
            <a:r>
              <a:rPr lang="en-US" sz="4000" b="1" dirty="0"/>
              <a:t>Ephesians 5:19 </a:t>
            </a:r>
            <a:r>
              <a:rPr lang="en-US" sz="4000" dirty="0"/>
              <a:t>[speak] to one another in psalms and hymns and spiritual songs, singing and making melody with your heart to the Lord; 20 always giving thanks for all things in the name of our Lord Jesus Christ to God, even the Father.</a:t>
            </a:r>
          </a:p>
        </p:txBody>
      </p:sp>
    </p:spTree>
    <p:extLst>
      <p:ext uri="{BB962C8B-B14F-4D97-AF65-F5344CB8AC3E}">
        <p14:creationId xmlns:p14="http://schemas.microsoft.com/office/powerpoint/2010/main" val="1577757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245781-D839-4B50-1DA0-2385C515C39B}"/>
              </a:ext>
            </a:extLst>
          </p:cNvPr>
          <p:cNvPicPr>
            <a:picLocks noChangeAspect="1"/>
          </p:cNvPicPr>
          <p:nvPr/>
        </p:nvPicPr>
        <p:blipFill>
          <a:blip r:embed="rId2"/>
          <a:stretch>
            <a:fillRect/>
          </a:stretch>
        </p:blipFill>
        <p:spPr>
          <a:xfrm>
            <a:off x="0" y="0"/>
            <a:ext cx="5247409" cy="6858000"/>
          </a:xfrm>
          <a:prstGeom prst="rect">
            <a:avLst/>
          </a:prstGeom>
        </p:spPr>
      </p:pic>
      <p:sp>
        <p:nvSpPr>
          <p:cNvPr id="9" name="TextBox 8">
            <a:extLst>
              <a:ext uri="{FF2B5EF4-FFF2-40B4-BE49-F238E27FC236}">
                <a16:creationId xmlns:a16="http://schemas.microsoft.com/office/drawing/2014/main" id="{6B062404-C6C6-26B0-48B6-3B2745E47CEA}"/>
              </a:ext>
            </a:extLst>
          </p:cNvPr>
          <p:cNvSpPr txBox="1"/>
          <p:nvPr/>
        </p:nvSpPr>
        <p:spPr>
          <a:xfrm>
            <a:off x="4816929" y="0"/>
            <a:ext cx="7375070" cy="6678751"/>
          </a:xfrm>
          <a:prstGeom prst="rect">
            <a:avLst/>
          </a:prstGeom>
          <a:noFill/>
        </p:spPr>
        <p:txBody>
          <a:bodyPr wrap="square">
            <a:spAutoFit/>
          </a:bodyPr>
          <a:lstStyle/>
          <a:p>
            <a:r>
              <a:rPr lang="en-US" dirty="0"/>
              <a:t>Colossians 3:16 Let the word of Christ dwell in you richly, with all wisdom teaching and admonishing one another with psalms and hymns and spiritual songs, singing [d]with gratefulness in your hearts to God.</a:t>
            </a:r>
            <a:br>
              <a:rPr lang="en-US" dirty="0"/>
            </a:br>
            <a:br>
              <a:rPr lang="en-US" dirty="0"/>
            </a:br>
            <a:r>
              <a:rPr lang="en-US" dirty="0"/>
              <a:t>Romans 10:17 So faith comes from hearing, and hearing by the word of Christ.</a:t>
            </a:r>
          </a:p>
          <a:p>
            <a:endParaRPr lang="en-US" dirty="0"/>
          </a:p>
          <a:p>
            <a:r>
              <a:rPr lang="en-US" sz="1600" dirty="0"/>
              <a:t>Revelation 1:3 Blessed is he who reads and those who hear the words of the prophecy and keep the things which are written in it, for the time is near.</a:t>
            </a:r>
          </a:p>
          <a:p>
            <a:endParaRPr lang="en-US" dirty="0"/>
          </a:p>
          <a:p>
            <a:r>
              <a:rPr lang="en-US" dirty="0"/>
              <a:t>Acts 17:11 Now these were more noble-minded than those in Thessalonica, for they received the word with great eagerness, examining the Scriptures daily to see whether these things were so.</a:t>
            </a:r>
          </a:p>
          <a:p>
            <a:endParaRPr lang="en-US" dirty="0"/>
          </a:p>
          <a:p>
            <a:r>
              <a:rPr lang="en-US" dirty="0"/>
              <a:t>Psalm 119:9 How can a young man keep his way pure? By keeping it  	according to Your word. 10 With all my heart I have sought You; 	Do not let me stray from Your commandments. 11 Your word I 	have treasured in my heart, that I may not sin against You.</a:t>
            </a:r>
          </a:p>
          <a:p>
            <a:endParaRPr lang="en-US" dirty="0"/>
          </a:p>
          <a:p>
            <a:r>
              <a:rPr lang="en-US" dirty="0"/>
              <a:t>Psalm 1:2 But his delight is in the law of Yahweh, and in His law he meditates day and night. 3 And he will be like a tree firmly planted by streams of water, which yields its fruit in its season and its leaf does not wither; and in whatever he does, he prospers.</a:t>
            </a:r>
          </a:p>
        </p:txBody>
      </p:sp>
    </p:spTree>
    <p:extLst>
      <p:ext uri="{BB962C8B-B14F-4D97-AF65-F5344CB8AC3E}">
        <p14:creationId xmlns:p14="http://schemas.microsoft.com/office/powerpoint/2010/main" val="4241523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B062404-C6C6-26B0-48B6-3B2745E47CEA}"/>
              </a:ext>
            </a:extLst>
          </p:cNvPr>
          <p:cNvSpPr txBox="1"/>
          <p:nvPr/>
        </p:nvSpPr>
        <p:spPr>
          <a:xfrm>
            <a:off x="5592677" y="1"/>
            <a:ext cx="6599321" cy="6247864"/>
          </a:xfrm>
          <a:prstGeom prst="rect">
            <a:avLst/>
          </a:prstGeom>
          <a:noFill/>
        </p:spPr>
        <p:txBody>
          <a:bodyPr wrap="square">
            <a:spAutoFit/>
          </a:bodyPr>
          <a:lstStyle/>
          <a:p>
            <a:r>
              <a:rPr lang="en-US" sz="4000" dirty="0"/>
              <a:t>Joshua 1:8 This book of the law shall not depart from your mouth, but you shall meditate on it day and night, so that you may be careful to do according to all that is written in it; for then you will make your way successful, and then you will be prosperous.</a:t>
            </a:r>
          </a:p>
        </p:txBody>
      </p:sp>
      <p:pic>
        <p:nvPicPr>
          <p:cNvPr id="3" name="Picture 2">
            <a:extLst>
              <a:ext uri="{FF2B5EF4-FFF2-40B4-BE49-F238E27FC236}">
                <a16:creationId xmlns:a16="http://schemas.microsoft.com/office/drawing/2014/main" id="{5DE61C83-85B7-7633-6A0C-DD1188ABF876}"/>
              </a:ext>
            </a:extLst>
          </p:cNvPr>
          <p:cNvPicPr>
            <a:picLocks noChangeAspect="1"/>
          </p:cNvPicPr>
          <p:nvPr/>
        </p:nvPicPr>
        <p:blipFill>
          <a:blip r:embed="rId2"/>
          <a:stretch>
            <a:fillRect/>
          </a:stretch>
        </p:blipFill>
        <p:spPr>
          <a:xfrm>
            <a:off x="1" y="0"/>
            <a:ext cx="5592676" cy="5470071"/>
          </a:xfrm>
          <a:prstGeom prst="rect">
            <a:avLst/>
          </a:prstGeom>
        </p:spPr>
      </p:pic>
    </p:spTree>
    <p:extLst>
      <p:ext uri="{BB962C8B-B14F-4D97-AF65-F5344CB8AC3E}">
        <p14:creationId xmlns:p14="http://schemas.microsoft.com/office/powerpoint/2010/main" val="2575706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68EE97-3773-8088-4448-78D9A0ADB351}"/>
              </a:ext>
            </a:extLst>
          </p:cNvPr>
          <p:cNvPicPr>
            <a:picLocks noChangeAspect="1"/>
          </p:cNvPicPr>
          <p:nvPr/>
        </p:nvPicPr>
        <p:blipFill>
          <a:blip r:embed="rId2"/>
          <a:stretch>
            <a:fillRect/>
          </a:stretch>
        </p:blipFill>
        <p:spPr>
          <a:xfrm>
            <a:off x="3045135" y="0"/>
            <a:ext cx="6101729" cy="6858000"/>
          </a:xfrm>
          <a:prstGeom prst="rect">
            <a:avLst/>
          </a:prstGeom>
        </p:spPr>
      </p:pic>
    </p:spTree>
    <p:extLst>
      <p:ext uri="{BB962C8B-B14F-4D97-AF65-F5344CB8AC3E}">
        <p14:creationId xmlns:p14="http://schemas.microsoft.com/office/powerpoint/2010/main" val="1849622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1BB0-85AA-1165-55F7-922E26E360F8}"/>
              </a:ext>
            </a:extLst>
          </p:cNvPr>
          <p:cNvSpPr>
            <a:spLocks noGrp="1"/>
          </p:cNvSpPr>
          <p:nvPr>
            <p:ph type="ctrTitle"/>
          </p:nvPr>
        </p:nvSpPr>
        <p:spPr/>
        <p:txBody>
          <a:bodyPr/>
          <a:lstStyle/>
          <a:p>
            <a:r>
              <a:rPr lang="en-US" dirty="0"/>
              <a:t>The Spirit-Filled Christian</a:t>
            </a:r>
          </a:p>
        </p:txBody>
      </p:sp>
      <p:sp>
        <p:nvSpPr>
          <p:cNvPr id="3" name="Subtitle 2">
            <a:extLst>
              <a:ext uri="{FF2B5EF4-FFF2-40B4-BE49-F238E27FC236}">
                <a16:creationId xmlns:a16="http://schemas.microsoft.com/office/drawing/2014/main" id="{525FD5E8-8382-2F77-0A16-2FA9577EE390}"/>
              </a:ext>
            </a:extLst>
          </p:cNvPr>
          <p:cNvSpPr>
            <a:spLocks noGrp="1"/>
          </p:cNvSpPr>
          <p:nvPr>
            <p:ph type="subTitle" idx="1"/>
          </p:nvPr>
        </p:nvSpPr>
        <p:spPr/>
        <p:txBody>
          <a:bodyPr/>
          <a:lstStyle/>
          <a:p>
            <a:r>
              <a:rPr lang="en-US" dirty="0"/>
              <a:t>Design for Discipleship – Book 2</a:t>
            </a:r>
          </a:p>
        </p:txBody>
      </p:sp>
      <p:pic>
        <p:nvPicPr>
          <p:cNvPr id="6" name="Picture 5">
            <a:extLst>
              <a:ext uri="{FF2B5EF4-FFF2-40B4-BE49-F238E27FC236}">
                <a16:creationId xmlns:a16="http://schemas.microsoft.com/office/drawing/2014/main" id="{A0F0CCAD-43F9-004A-F2E4-49A7AFDD293A}"/>
              </a:ext>
            </a:extLst>
          </p:cNvPr>
          <p:cNvPicPr>
            <a:picLocks noChangeAspect="1"/>
          </p:cNvPicPr>
          <p:nvPr/>
        </p:nvPicPr>
        <p:blipFill>
          <a:blip r:embed="rId2"/>
          <a:stretch>
            <a:fillRect/>
          </a:stretch>
        </p:blipFill>
        <p:spPr>
          <a:xfrm rot="946132">
            <a:off x="5946570" y="3625176"/>
            <a:ext cx="1832584" cy="2807721"/>
          </a:xfrm>
          <a:prstGeom prst="rect">
            <a:avLst/>
          </a:prstGeom>
        </p:spPr>
      </p:pic>
    </p:spTree>
    <p:extLst>
      <p:ext uri="{BB962C8B-B14F-4D97-AF65-F5344CB8AC3E}">
        <p14:creationId xmlns:p14="http://schemas.microsoft.com/office/powerpoint/2010/main" val="3486003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50E98-9817-3A96-82E4-0B5184A68D95}"/>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2A8BEF62-E20F-0D7F-45A5-0B81FAF2A22B}"/>
              </a:ext>
            </a:extLst>
          </p:cNvPr>
          <p:cNvPicPr>
            <a:picLocks noChangeAspect="1"/>
          </p:cNvPicPr>
          <p:nvPr/>
        </p:nvPicPr>
        <p:blipFill>
          <a:blip r:embed="rId2"/>
          <a:stretch>
            <a:fillRect/>
          </a:stretch>
        </p:blipFill>
        <p:spPr>
          <a:xfrm>
            <a:off x="3271837" y="33337"/>
            <a:ext cx="5648325" cy="6791325"/>
          </a:xfrm>
          <a:prstGeom prst="rect">
            <a:avLst/>
          </a:prstGeom>
        </p:spPr>
      </p:pic>
    </p:spTree>
    <p:extLst>
      <p:ext uri="{BB962C8B-B14F-4D97-AF65-F5344CB8AC3E}">
        <p14:creationId xmlns:p14="http://schemas.microsoft.com/office/powerpoint/2010/main" val="3937519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AE1746-B8A3-EF42-C9D4-C6EAF3B5096F}"/>
              </a:ext>
            </a:extLst>
          </p:cNvPr>
          <p:cNvSpPr txBox="1"/>
          <p:nvPr/>
        </p:nvSpPr>
        <p:spPr>
          <a:xfrm>
            <a:off x="5149841" y="0"/>
            <a:ext cx="7042160" cy="6370975"/>
          </a:xfrm>
          <a:prstGeom prst="rect">
            <a:avLst/>
          </a:prstGeom>
          <a:noFill/>
        </p:spPr>
        <p:txBody>
          <a:bodyPr wrap="square" rtlCol="0">
            <a:spAutoFit/>
          </a:bodyPr>
          <a:lstStyle/>
          <a:p>
            <a:r>
              <a:rPr lang="en-US" sz="2400" dirty="0"/>
              <a:t>2 Timothy 3:16 All Scripture is God-breathed and profitable for teaching, for reproof, for correction, for training in righteousness,</a:t>
            </a:r>
          </a:p>
          <a:p>
            <a:endParaRPr lang="en-US" sz="2400" dirty="0"/>
          </a:p>
          <a:p>
            <a:r>
              <a:rPr lang="en-US" sz="2400" dirty="0"/>
              <a:t>2 Peter 1:20 Know this first of all, that no prophecy of Scripture comes by one’s own interpretation. 21 For no prophecy was ever made by the will of man, but men being moved by the Holy Spirit spoke from God.</a:t>
            </a:r>
          </a:p>
          <a:p>
            <a:endParaRPr lang="en-US" sz="2400" dirty="0"/>
          </a:p>
          <a:p>
            <a:r>
              <a:rPr lang="en-US" sz="2400" dirty="0"/>
              <a:t>1 Corinthians 2:12 Now we have received, not the spirit of the world, but the Spirit who is from God, so that we may know the depths graciously given to us by God, 13 of which depths we also speak, not in words taught by human wisdom, but in those taught by the Spirit, combining spiritual depths with spiritual words.</a:t>
            </a:r>
          </a:p>
        </p:txBody>
      </p:sp>
      <p:pic>
        <p:nvPicPr>
          <p:cNvPr id="3" name="Picture 2">
            <a:extLst>
              <a:ext uri="{FF2B5EF4-FFF2-40B4-BE49-F238E27FC236}">
                <a16:creationId xmlns:a16="http://schemas.microsoft.com/office/drawing/2014/main" id="{A9BE1A4E-8182-E91B-D341-1EA4486296B6}"/>
              </a:ext>
            </a:extLst>
          </p:cNvPr>
          <p:cNvPicPr>
            <a:picLocks noChangeAspect="1"/>
          </p:cNvPicPr>
          <p:nvPr/>
        </p:nvPicPr>
        <p:blipFill>
          <a:blip r:embed="rId2"/>
          <a:stretch>
            <a:fillRect/>
          </a:stretch>
        </p:blipFill>
        <p:spPr>
          <a:xfrm>
            <a:off x="0" y="48986"/>
            <a:ext cx="5149841" cy="4620985"/>
          </a:xfrm>
          <a:prstGeom prst="rect">
            <a:avLst/>
          </a:prstGeom>
        </p:spPr>
      </p:pic>
    </p:spTree>
    <p:extLst>
      <p:ext uri="{BB962C8B-B14F-4D97-AF65-F5344CB8AC3E}">
        <p14:creationId xmlns:p14="http://schemas.microsoft.com/office/powerpoint/2010/main" val="546574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04F1DB-FC2C-CD60-D3D9-E3E469C2AEAD}"/>
              </a:ext>
            </a:extLst>
          </p:cNvPr>
          <p:cNvPicPr>
            <a:picLocks noChangeAspect="1"/>
          </p:cNvPicPr>
          <p:nvPr/>
        </p:nvPicPr>
        <p:blipFill>
          <a:blip r:embed="rId2"/>
          <a:stretch>
            <a:fillRect/>
          </a:stretch>
        </p:blipFill>
        <p:spPr>
          <a:xfrm>
            <a:off x="385202" y="0"/>
            <a:ext cx="11421596" cy="6858000"/>
          </a:xfrm>
          <a:prstGeom prst="rect">
            <a:avLst/>
          </a:prstGeom>
        </p:spPr>
      </p:pic>
    </p:spTree>
    <p:extLst>
      <p:ext uri="{BB962C8B-B14F-4D97-AF65-F5344CB8AC3E}">
        <p14:creationId xmlns:p14="http://schemas.microsoft.com/office/powerpoint/2010/main" val="2036986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AE1746-B8A3-EF42-C9D4-C6EAF3B5096F}"/>
              </a:ext>
            </a:extLst>
          </p:cNvPr>
          <p:cNvSpPr txBox="1"/>
          <p:nvPr/>
        </p:nvSpPr>
        <p:spPr>
          <a:xfrm>
            <a:off x="5230444" y="-79653"/>
            <a:ext cx="6961556" cy="6555641"/>
          </a:xfrm>
          <a:prstGeom prst="rect">
            <a:avLst/>
          </a:prstGeom>
          <a:noFill/>
        </p:spPr>
        <p:txBody>
          <a:bodyPr wrap="square" rtlCol="0">
            <a:spAutoFit/>
          </a:bodyPr>
          <a:lstStyle/>
          <a:p>
            <a:r>
              <a:rPr lang="en-US" sz="2000" dirty="0"/>
              <a:t>Matthew 24:35 Heaven and earth will pass away, but My words will not pass away.</a:t>
            </a:r>
          </a:p>
          <a:p>
            <a:endParaRPr lang="en-US" sz="2000" dirty="0"/>
          </a:p>
          <a:p>
            <a:r>
              <a:rPr lang="en-US" sz="2000" dirty="0"/>
              <a:t>John 17:17 Sanctify them by the truth; Your word is truth.</a:t>
            </a:r>
          </a:p>
          <a:p>
            <a:endParaRPr lang="en-US" sz="2000" dirty="0"/>
          </a:p>
          <a:p>
            <a:r>
              <a:rPr lang="en-US" sz="2000" dirty="0"/>
              <a:t>Hebrews 4:12 For the word of God is living and active and sharper than any two-edged sword, and piercing as far as the division of soul and spirit, of both joints and marrow, and able to judge the thoughts and intentions of the heart.</a:t>
            </a:r>
          </a:p>
          <a:p>
            <a:endParaRPr lang="en-US" sz="2000" dirty="0"/>
          </a:p>
          <a:p>
            <a:r>
              <a:rPr lang="en-US" sz="2000" dirty="0"/>
              <a:t>Psalm 19:7 The law of Yahweh is perfect, restoring the soul; The testimony of Yahweh is sure, making wise the simple. 8 The precepts of Yahweh are right, rejoicing the heart; The commandment of Yahweh is pure, enlightening the eyes. 9 The fear of Yahweh is clean, enduring forever; The judgments of Yahweh are true; they are righteous altogether. 10 They are more desirable than gold, even more than much fine gold; Sweeter also than honey and the drippings of the honeycomb. 11 Moreover, by them Your slave is warned; In keeping them there is great reward.</a:t>
            </a:r>
          </a:p>
        </p:txBody>
      </p:sp>
      <p:pic>
        <p:nvPicPr>
          <p:cNvPr id="4" name="Picture 3">
            <a:extLst>
              <a:ext uri="{FF2B5EF4-FFF2-40B4-BE49-F238E27FC236}">
                <a16:creationId xmlns:a16="http://schemas.microsoft.com/office/drawing/2014/main" id="{CE62A185-7014-66A3-57B1-94CCEE44C413}"/>
              </a:ext>
            </a:extLst>
          </p:cNvPr>
          <p:cNvPicPr>
            <a:picLocks noChangeAspect="1"/>
          </p:cNvPicPr>
          <p:nvPr/>
        </p:nvPicPr>
        <p:blipFill>
          <a:blip r:embed="rId2"/>
          <a:stretch>
            <a:fillRect/>
          </a:stretch>
        </p:blipFill>
        <p:spPr>
          <a:xfrm>
            <a:off x="40833" y="48875"/>
            <a:ext cx="5189611" cy="6858000"/>
          </a:xfrm>
          <a:prstGeom prst="rect">
            <a:avLst/>
          </a:prstGeom>
        </p:spPr>
      </p:pic>
    </p:spTree>
    <p:extLst>
      <p:ext uri="{BB962C8B-B14F-4D97-AF65-F5344CB8AC3E}">
        <p14:creationId xmlns:p14="http://schemas.microsoft.com/office/powerpoint/2010/main" val="3026922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B062404-C6C6-26B0-48B6-3B2745E47CEA}"/>
              </a:ext>
            </a:extLst>
          </p:cNvPr>
          <p:cNvSpPr txBox="1"/>
          <p:nvPr/>
        </p:nvSpPr>
        <p:spPr>
          <a:xfrm>
            <a:off x="5176157" y="1"/>
            <a:ext cx="7015842" cy="6986528"/>
          </a:xfrm>
          <a:prstGeom prst="rect">
            <a:avLst/>
          </a:prstGeom>
          <a:noFill/>
        </p:spPr>
        <p:txBody>
          <a:bodyPr wrap="square">
            <a:spAutoFit/>
          </a:bodyPr>
          <a:lstStyle/>
          <a:p>
            <a:r>
              <a:rPr lang="en-US" sz="1600" dirty="0"/>
              <a:t>Jeremiah 15:16 Your words were found, and I ate them, And Your words became for me joy and gladness in my heart, For I have been called by Your name, O Yahweh God of hosts.</a:t>
            </a:r>
          </a:p>
          <a:p>
            <a:endParaRPr lang="en-US" sz="1600" dirty="0"/>
          </a:p>
          <a:p>
            <a:r>
              <a:rPr lang="en-US" sz="1600" dirty="0"/>
              <a:t>John 5:39 You search the Scriptures because you think that in them you have eternal life; it is these that bear witness about Me;</a:t>
            </a:r>
          </a:p>
          <a:p>
            <a:endParaRPr lang="en-US" sz="1600" dirty="0"/>
          </a:p>
          <a:p>
            <a:r>
              <a:rPr lang="en-US" sz="1600" dirty="0"/>
              <a:t>2 Peter 1:4 For by these He has granted to us His precious and magnificent promises, so that by them you may become partakers of the divine nature, having escaped the corruption that is in the world by lust.</a:t>
            </a:r>
          </a:p>
          <a:p>
            <a:endParaRPr lang="en-US" sz="1600" dirty="0"/>
          </a:p>
          <a:p>
            <a:r>
              <a:rPr lang="en-US" sz="1600" dirty="0"/>
              <a:t>1 John 2:1 My little children, I am writing these things to you so that you may not sin. And if anyone sins, we have an Advocate with the Father, Jesus Christ the righteous;</a:t>
            </a:r>
          </a:p>
          <a:p>
            <a:endParaRPr lang="en-US" sz="1600" dirty="0"/>
          </a:p>
          <a:p>
            <a:r>
              <a:rPr lang="en-US" sz="1600" dirty="0"/>
              <a:t>Jeremiah 23:29 “Is not My word like fire?” declares Yahweh, “and like a hammer which shatters a rock?</a:t>
            </a:r>
          </a:p>
          <a:p>
            <a:endParaRPr lang="en-US" sz="1600" dirty="0"/>
          </a:p>
          <a:p>
            <a:r>
              <a:rPr lang="en-US" sz="1600" dirty="0"/>
              <a:t>Matthew 4:4 But He answered and said, “It is written, ‘Man shall not live on bread alone, but on every word that proceeds out of the mouth of God.’”</a:t>
            </a:r>
          </a:p>
          <a:p>
            <a:endParaRPr lang="en-US" sz="1600" dirty="0"/>
          </a:p>
          <a:p>
            <a:r>
              <a:rPr lang="en-US" sz="1600" dirty="0"/>
              <a:t>James 1:23 For if anyone is a hearer of the word and not a doer, he is like a man who looks at his natural face in a mirror; 24 for once he looked at himself and has gone away, he immediately forgot what kind of person he was. 25 But one who looks intently at the perfect law, the law of freedom, and abides by it, not having become a forgetful hearer but a doer </a:t>
            </a:r>
            <a:br>
              <a:rPr lang="en-US" sz="1600" dirty="0"/>
            </a:br>
            <a:r>
              <a:rPr lang="en-US" sz="1600" dirty="0"/>
              <a:t>of the work, this man will be blessed in what he does.</a:t>
            </a:r>
          </a:p>
          <a:p>
            <a:endParaRPr lang="en-US" sz="1600" dirty="0"/>
          </a:p>
        </p:txBody>
      </p:sp>
      <p:pic>
        <p:nvPicPr>
          <p:cNvPr id="4" name="Picture 3">
            <a:extLst>
              <a:ext uri="{FF2B5EF4-FFF2-40B4-BE49-F238E27FC236}">
                <a16:creationId xmlns:a16="http://schemas.microsoft.com/office/drawing/2014/main" id="{82BDE572-A761-86CB-A9B2-9710E827C98C}"/>
              </a:ext>
            </a:extLst>
          </p:cNvPr>
          <p:cNvPicPr>
            <a:picLocks noChangeAspect="1"/>
          </p:cNvPicPr>
          <p:nvPr/>
        </p:nvPicPr>
        <p:blipFill>
          <a:blip r:embed="rId2"/>
          <a:stretch>
            <a:fillRect/>
          </a:stretch>
        </p:blipFill>
        <p:spPr>
          <a:xfrm>
            <a:off x="-1" y="0"/>
            <a:ext cx="5184857" cy="4474029"/>
          </a:xfrm>
          <a:prstGeom prst="rect">
            <a:avLst/>
          </a:prstGeom>
        </p:spPr>
      </p:pic>
    </p:spTree>
    <p:extLst>
      <p:ext uri="{BB962C8B-B14F-4D97-AF65-F5344CB8AC3E}">
        <p14:creationId xmlns:p14="http://schemas.microsoft.com/office/powerpoint/2010/main" val="3198035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B062404-C6C6-26B0-48B6-3B2745E47CEA}"/>
              </a:ext>
            </a:extLst>
          </p:cNvPr>
          <p:cNvSpPr txBox="1"/>
          <p:nvPr/>
        </p:nvSpPr>
        <p:spPr>
          <a:xfrm>
            <a:off x="5572125" y="0"/>
            <a:ext cx="6619874" cy="6247864"/>
          </a:xfrm>
          <a:prstGeom prst="rect">
            <a:avLst/>
          </a:prstGeom>
          <a:noFill/>
        </p:spPr>
        <p:txBody>
          <a:bodyPr wrap="square">
            <a:spAutoFit/>
          </a:bodyPr>
          <a:lstStyle/>
          <a:p>
            <a:r>
              <a:rPr lang="en-US" sz="2000" dirty="0"/>
              <a:t>Psalm 199:9 How can a young man keep his way pure?</a:t>
            </a:r>
          </a:p>
          <a:p>
            <a:r>
              <a:rPr lang="en-US" sz="2000" dirty="0"/>
              <a:t>By keeping it according to Your word.</a:t>
            </a:r>
          </a:p>
          <a:p>
            <a:r>
              <a:rPr lang="en-US" sz="2000" dirty="0"/>
              <a:t>10 With all my heart I have sought You;</a:t>
            </a:r>
          </a:p>
          <a:p>
            <a:r>
              <a:rPr lang="en-US" sz="2000" dirty="0"/>
              <a:t>Do not let me stray from Your commandments.</a:t>
            </a:r>
          </a:p>
          <a:p>
            <a:r>
              <a:rPr lang="en-US" sz="2000" dirty="0"/>
              <a:t>11 Your word I have treasured in my heart,</a:t>
            </a:r>
          </a:p>
          <a:p>
            <a:r>
              <a:rPr lang="en-US" sz="2000" dirty="0"/>
              <a:t>That I may not sin against You.</a:t>
            </a:r>
          </a:p>
          <a:p>
            <a:r>
              <a:rPr lang="en-US" sz="2000" dirty="0"/>
              <a:t>12 Blessed are You, O Yahweh;</a:t>
            </a:r>
          </a:p>
          <a:p>
            <a:r>
              <a:rPr lang="en-US" sz="2000" dirty="0"/>
              <a:t>Teach me Your statutes.</a:t>
            </a:r>
          </a:p>
          <a:p>
            <a:r>
              <a:rPr lang="en-US" sz="2000" dirty="0"/>
              <a:t>13 With my lips I have recounted</a:t>
            </a:r>
          </a:p>
          <a:p>
            <a:r>
              <a:rPr lang="en-US" sz="2000" dirty="0"/>
              <a:t>All the judgments of Your mouth.</a:t>
            </a:r>
          </a:p>
          <a:p>
            <a:r>
              <a:rPr lang="en-US" sz="2000" dirty="0"/>
              <a:t>14 I have rejoiced in the way of Your testimonies,</a:t>
            </a:r>
          </a:p>
          <a:p>
            <a:r>
              <a:rPr lang="en-US" sz="2000" dirty="0"/>
              <a:t>As much as in all riches.</a:t>
            </a:r>
          </a:p>
          <a:p>
            <a:r>
              <a:rPr lang="en-US" sz="2000" dirty="0"/>
              <a:t>15 I will muse upon Your precepts</a:t>
            </a:r>
          </a:p>
          <a:p>
            <a:r>
              <a:rPr lang="en-US" sz="2000" dirty="0"/>
              <a:t>And look upon Your ways.</a:t>
            </a:r>
          </a:p>
          <a:p>
            <a:r>
              <a:rPr lang="en-US" sz="2000" dirty="0"/>
              <a:t>16 I shall delight in Your statutes;</a:t>
            </a:r>
          </a:p>
          <a:p>
            <a:r>
              <a:rPr lang="en-US" sz="2000" dirty="0"/>
              <a:t>I shall not forget Your word.</a:t>
            </a:r>
          </a:p>
          <a:p>
            <a:endParaRPr lang="en-US" sz="2000" dirty="0"/>
          </a:p>
          <a:p>
            <a:r>
              <a:rPr lang="en-US" sz="2000" dirty="0"/>
              <a:t>John 8:31 So Jesus was saying to those Jews who had believed Him, “If you abide in My word, then you are truly My disciples;</a:t>
            </a:r>
          </a:p>
        </p:txBody>
      </p:sp>
      <p:pic>
        <p:nvPicPr>
          <p:cNvPr id="3" name="Picture 2">
            <a:extLst>
              <a:ext uri="{FF2B5EF4-FFF2-40B4-BE49-F238E27FC236}">
                <a16:creationId xmlns:a16="http://schemas.microsoft.com/office/drawing/2014/main" id="{0A84956D-C007-635A-A4A8-478407847E0A}"/>
              </a:ext>
            </a:extLst>
          </p:cNvPr>
          <p:cNvPicPr>
            <a:picLocks noChangeAspect="1"/>
          </p:cNvPicPr>
          <p:nvPr/>
        </p:nvPicPr>
        <p:blipFill>
          <a:blip r:embed="rId2"/>
          <a:stretch>
            <a:fillRect/>
          </a:stretch>
        </p:blipFill>
        <p:spPr>
          <a:xfrm>
            <a:off x="0" y="0"/>
            <a:ext cx="5572125" cy="5772150"/>
          </a:xfrm>
          <a:prstGeom prst="rect">
            <a:avLst/>
          </a:prstGeom>
        </p:spPr>
      </p:pic>
    </p:spTree>
    <p:extLst>
      <p:ext uri="{BB962C8B-B14F-4D97-AF65-F5344CB8AC3E}">
        <p14:creationId xmlns:p14="http://schemas.microsoft.com/office/powerpoint/2010/main" val="2619923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B062404-C6C6-26B0-48B6-3B2745E47CEA}"/>
              </a:ext>
            </a:extLst>
          </p:cNvPr>
          <p:cNvSpPr txBox="1"/>
          <p:nvPr/>
        </p:nvSpPr>
        <p:spPr>
          <a:xfrm>
            <a:off x="5267088" y="1"/>
            <a:ext cx="6924911" cy="7402026"/>
          </a:xfrm>
          <a:prstGeom prst="rect">
            <a:avLst/>
          </a:prstGeom>
          <a:noFill/>
        </p:spPr>
        <p:txBody>
          <a:bodyPr wrap="square">
            <a:spAutoFit/>
          </a:bodyPr>
          <a:lstStyle/>
          <a:p>
            <a:r>
              <a:rPr lang="en-US" sz="1900" dirty="0"/>
              <a:t>Psalm 78:5 For He established a testimony in Jacob and set a law in Israel, Which He commanded our fathers that they should teach them to their children, 6 That the generation to come might know, even the children yet to be born, that they may arise and recount them to their children, 7 That they should set their confidence in God and not forget the deeds of God, but observe His commandments</a:t>
            </a:r>
          </a:p>
          <a:p>
            <a:endParaRPr lang="en-US" sz="1900" dirty="0"/>
          </a:p>
          <a:p>
            <a:r>
              <a:rPr lang="en-US" sz="1900" dirty="0"/>
              <a:t>Acts 17:11 Now these were more noble-minded than those in Thessalonica, for they received the word with great eagerness, examining the Scriptures daily to see whether these things were so.</a:t>
            </a:r>
          </a:p>
          <a:p>
            <a:endParaRPr lang="en-US" sz="1900" dirty="0"/>
          </a:p>
          <a:p>
            <a:r>
              <a:rPr lang="en-US" sz="1900" dirty="0"/>
              <a:t>James 1:22 But become doers of the word, and not merely hearers who delude themselves.</a:t>
            </a:r>
          </a:p>
          <a:p>
            <a:endParaRPr lang="en-US" sz="1900" dirty="0"/>
          </a:p>
          <a:p>
            <a:r>
              <a:rPr lang="en-US" sz="1900" dirty="0"/>
              <a:t>Revelation 1:3 Blessed is he who reads and those who hear the words of the prophecy and keep the things which are written in it, for the time is near.</a:t>
            </a:r>
          </a:p>
          <a:p>
            <a:endParaRPr lang="en-US" sz="1900" dirty="0"/>
          </a:p>
          <a:p>
            <a:r>
              <a:rPr lang="en-US" sz="1900" dirty="0"/>
              <a:t>Ezra 7:10 For Ezra had set his heart to study the law of Yahweh and to practice it, and to teach His statute and judgment in Israel.</a:t>
            </a:r>
          </a:p>
          <a:p>
            <a:endParaRPr lang="en-US" sz="1900" dirty="0"/>
          </a:p>
          <a:p>
            <a:endParaRPr lang="en-US" sz="1900" dirty="0"/>
          </a:p>
        </p:txBody>
      </p:sp>
      <p:pic>
        <p:nvPicPr>
          <p:cNvPr id="3" name="Picture 2">
            <a:extLst>
              <a:ext uri="{FF2B5EF4-FFF2-40B4-BE49-F238E27FC236}">
                <a16:creationId xmlns:a16="http://schemas.microsoft.com/office/drawing/2014/main" id="{474895F9-E3E8-B3BB-5431-D4EB27EB8EBD}"/>
              </a:ext>
            </a:extLst>
          </p:cNvPr>
          <p:cNvPicPr>
            <a:picLocks noChangeAspect="1"/>
          </p:cNvPicPr>
          <p:nvPr/>
        </p:nvPicPr>
        <p:blipFill>
          <a:blip r:embed="rId2"/>
          <a:stretch>
            <a:fillRect/>
          </a:stretch>
        </p:blipFill>
        <p:spPr>
          <a:xfrm>
            <a:off x="0" y="-1"/>
            <a:ext cx="5267088" cy="6858000"/>
          </a:xfrm>
          <a:prstGeom prst="rect">
            <a:avLst/>
          </a:prstGeom>
        </p:spPr>
      </p:pic>
    </p:spTree>
    <p:extLst>
      <p:ext uri="{BB962C8B-B14F-4D97-AF65-F5344CB8AC3E}">
        <p14:creationId xmlns:p14="http://schemas.microsoft.com/office/powerpoint/2010/main" val="2023183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398</TotalTime>
  <Words>1416</Words>
  <Application>Microsoft Office PowerPoint</Application>
  <PresentationFormat>Widescreen</PresentationFormat>
  <Paragraphs>68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Rockwell</vt:lpstr>
      <vt:lpstr>Rockwell Condensed</vt:lpstr>
      <vt:lpstr>Wingdings</vt:lpstr>
      <vt:lpstr>Wood Type</vt:lpstr>
      <vt:lpstr>WORSHIP IN SONG</vt:lpstr>
      <vt:lpstr>The Spirit-Filled Christian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BY BREAD ALONE</dc:title>
  <dc:creator>Gonzales, Bruce A</dc:creator>
  <cp:lastModifiedBy>Gonzales, Bruce A</cp:lastModifiedBy>
  <cp:revision>17</cp:revision>
  <dcterms:created xsi:type="dcterms:W3CDTF">2023-12-28T19:08:43Z</dcterms:created>
  <dcterms:modified xsi:type="dcterms:W3CDTF">2024-02-29T21:20:46Z</dcterms:modified>
</cp:coreProperties>
</file>