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34"/>
  </p:notesMasterIdLst>
  <p:sldIdLst>
    <p:sldId id="256" r:id="rId2"/>
    <p:sldId id="289" r:id="rId3"/>
    <p:sldId id="259" r:id="rId4"/>
    <p:sldId id="291" r:id="rId5"/>
    <p:sldId id="290" r:id="rId6"/>
    <p:sldId id="292" r:id="rId7"/>
    <p:sldId id="258" r:id="rId8"/>
    <p:sldId id="260" r:id="rId9"/>
    <p:sldId id="293" r:id="rId10"/>
    <p:sldId id="309" r:id="rId11"/>
    <p:sldId id="321" r:id="rId12"/>
    <p:sldId id="330" r:id="rId13"/>
    <p:sldId id="342" r:id="rId14"/>
    <p:sldId id="343" r:id="rId15"/>
    <p:sldId id="344" r:id="rId16"/>
    <p:sldId id="347" r:id="rId17"/>
    <p:sldId id="349" r:id="rId18"/>
    <p:sldId id="351" r:id="rId19"/>
    <p:sldId id="353" r:id="rId20"/>
    <p:sldId id="354" r:id="rId21"/>
    <p:sldId id="355" r:id="rId22"/>
    <p:sldId id="357" r:id="rId23"/>
    <p:sldId id="358" r:id="rId24"/>
    <p:sldId id="359" r:id="rId25"/>
    <p:sldId id="360" r:id="rId26"/>
    <p:sldId id="361" r:id="rId27"/>
    <p:sldId id="362" r:id="rId28"/>
    <p:sldId id="363" r:id="rId29"/>
    <p:sldId id="364" r:id="rId30"/>
    <p:sldId id="366" r:id="rId31"/>
    <p:sldId id="365" r:id="rId32"/>
    <p:sldId id="367" r:id="rId33"/>
  </p:sldIdLst>
  <p:sldSz cx="9144000" cy="5143500" type="screen16x9"/>
  <p:notesSz cx="6858000" cy="9144000"/>
  <p:embeddedFontLst>
    <p:embeddedFont>
      <p:font typeface="Anaheim" panose="020B0604020202020204" charset="0"/>
      <p:regular r:id="rId35"/>
      <p:bold r:id="rId36"/>
    </p:embeddedFont>
    <p:embeddedFont>
      <p:font typeface="Instrument Sans" panose="020B0604020202020204" charset="0"/>
      <p:regular r:id="rId37"/>
      <p:bold r:id="rId38"/>
      <p:italic r:id="rId39"/>
      <p:boldItalic r:id="rId40"/>
    </p:embeddedFont>
    <p:embeddedFont>
      <p:font typeface="Instrument Serif" panose="020B0604020202020204" charset="0"/>
      <p:regular r:id="rId41"/>
      <p:italic r:id="rId42"/>
    </p:embeddedFont>
    <p:embeddedFont>
      <p:font typeface="Nunito Light" pitchFamily="2" charset="0"/>
      <p:regular r:id="rId43"/>
      <p:italic r:id="rId44"/>
    </p:embeddedFont>
    <p:embeddedFont>
      <p:font typeface="Open Sans" panose="020B0606030504020204" pitchFamily="34" charset="0"/>
      <p:regular r:id="rId45"/>
      <p:bold r:id="rId46"/>
      <p:italic r:id="rId47"/>
      <p:boldItalic r:id="rId48"/>
    </p:embeddedFont>
    <p:embeddedFont>
      <p:font typeface="Open Sans Light" panose="020B0306030504020204" pitchFamily="34" charset="0"/>
      <p:regular r:id="rId49"/>
      <p:italic r:id="rId50"/>
    </p:embeddedFont>
    <p:embeddedFont>
      <p:font typeface="Raleway" pitchFamily="2"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8020D9-9F3A-4312-BD94-A913F692D96B}">
  <a:tblStyle styleId="{148020D9-9F3A-4312-BD94-A913F692D96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snapToGrid="0">
      <p:cViewPr>
        <p:scale>
          <a:sx n="63" d="100"/>
          <a:sy n="63" d="100"/>
        </p:scale>
        <p:origin x="168" y="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BA3330B7-9204-E8AD-26E2-F9A50E2862F2}"/>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5B8FB241-1ACE-FA4E-A4AE-D08D6B2228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15DE634A-4500-4591-D3D2-4908324DC0E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9136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89304E35-CE3D-63BF-EC2C-FDE4679C4BB9}"/>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67383B2D-0460-44CF-E0B3-0A48A9589F4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D0EF5241-EA84-03EE-3A8A-AB3015B95DC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8462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EF0D3C27-72F8-E555-7830-2817FF696686}"/>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B900224E-AD5A-832F-988C-54F3EBF43D5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2AB21498-0B3B-ABD7-80DB-0A4A2FD2759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4854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118CFEDF-38DC-046B-555B-9F59CFEDAD3A}"/>
            </a:ext>
          </a:extLst>
        </p:cNvPr>
        <p:cNvGrpSpPr/>
        <p:nvPr/>
      </p:nvGrpSpPr>
      <p:grpSpPr>
        <a:xfrm>
          <a:off x="0" y="0"/>
          <a:ext cx="0" cy="0"/>
          <a:chOff x="0" y="0"/>
          <a:chExt cx="0" cy="0"/>
        </a:xfrm>
      </p:grpSpPr>
      <p:sp>
        <p:nvSpPr>
          <p:cNvPr id="187" name="Google Shape;187;g54dda1946d_6_308:notes">
            <a:extLst>
              <a:ext uri="{FF2B5EF4-FFF2-40B4-BE49-F238E27FC236}">
                <a16:creationId xmlns:a16="http://schemas.microsoft.com/office/drawing/2014/main" id="{38A1DD39-300C-D8BD-27A5-5DB3C761EC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4dda1946d_6_308:notes">
            <a:extLst>
              <a:ext uri="{FF2B5EF4-FFF2-40B4-BE49-F238E27FC236}">
                <a16:creationId xmlns:a16="http://schemas.microsoft.com/office/drawing/2014/main" id="{DFDAD368-1577-8E8F-69C7-B0EB929A99A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8487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2540B843-1FB4-C4E6-A948-91C1945EAEE5}"/>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B3D1421D-045D-C0BA-A921-60FBDBA0EF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FCC1807B-83CB-091C-F8E2-7E11EDE7AE0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8118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D7EFBAD3-9AC9-C28B-FDA5-DF124942F9C1}"/>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B04692E7-4DCB-DB41-6FAE-C55C43DB6B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DE2E5F05-F8B7-B4AC-E5A4-E5AB367D70F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1772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721A5898-7F66-A974-231A-E1811D47572C}"/>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267EAF6B-8A52-C0E1-ED43-5734970EB38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D5FD3472-D8C2-25BF-E0F9-B6AB3F7226F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1003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1D671C0C-BE03-BBB1-E8B1-CA5838984501}"/>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93357227-766D-32FC-4DAE-35354EA584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09F5C99B-41C1-CF26-9601-CCCABA1D08A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6096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9787E7C4-CDF2-17CE-0165-650A742619E2}"/>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254F08CD-734C-1BF4-9D42-E3FAC70C6F8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2BE23128-C104-1F62-AACD-BE256FEDE07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0237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12D26CAB-3DFD-C48C-EFB5-B3081D9D69FA}"/>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2BF2C570-B63C-86E4-B3A3-0116E354139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2BABA75E-C048-EAD1-EC2F-D0BD787B209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2257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C558BC25-78A0-161E-8714-B14DBDE65065}"/>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0E269F0E-0666-9A01-E5BA-645B0A0DBC3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80092C87-1597-5AB1-FECA-CFEFACC40F4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6281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1D887BB7-30E9-E77D-123F-831A6944F543}"/>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49A0A610-423D-2DF5-F795-7E5D98F958C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09C930EE-83D1-6754-64DC-41636F07EAC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8430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F69B8871-B8AF-DB83-6D93-9331370D9D74}"/>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AB6BD51B-BF46-7544-989A-CA4FD9E337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12F8F2DA-6E27-D91A-51CA-4371816FBB9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1938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EDE79B23-7E25-39C2-FA2B-AE789EBAD623}"/>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5B5748A5-3921-8DEA-16E1-D297AC7C285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783CD27F-790F-06C0-CC6C-71041E08F14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8689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B897523D-502D-946D-1C56-2FFDCA707105}"/>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EBE5B8F4-C623-8C4C-87EA-B4F2E9E907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2DA2CDEE-4ED9-84C6-B579-ED9BDE6A98C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5450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BB62509F-8F42-F22E-AAC9-A8A5ED8BDE01}"/>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36EB9D32-9307-1B5C-A9B3-F2109575191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47C9AD42-D490-BFC8-D64D-639573D837A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7151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11AA6CFB-7057-3D05-7E42-C1EE19710163}"/>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9F6EFA8D-7ADD-62B6-D92A-FF047075A8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212977EC-1EB5-4A1C-19F2-E226E651589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9414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CACB927E-742C-02E8-1AC3-67022593A8AF}"/>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D8D87918-E539-88D9-24C9-028938149D6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89F77A5F-C37A-7B41-45CE-EF94DBCBA7B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5699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F82F7C61-BFC8-E5B0-91C4-14A0B02F8206}"/>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1D4A73AB-4463-A489-0B78-C0B91E741A1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BD0C4F17-F3FF-A0D8-5B66-E0E2A39FF8A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8984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6AE565CA-AA5E-DB7A-4F13-83C88829CA48}"/>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65500FC1-A203-422C-52A6-3965ABAD43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FB9073A4-9647-99B4-F783-38AD6814115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93802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8FFE47F0-763D-F340-2E11-268DB3C9DAEA}"/>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3B41CAB0-1354-434E-CA6E-5EEEA39A959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F69F959A-665F-3045-5D0B-DD78019FAE9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9400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48C06E21-04F3-848A-7ECA-419F1FB0F88F}"/>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B1D5EBE6-B58C-A88B-3304-2B9066FEA13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43472A87-123F-8CAF-6789-7BF1DC5B176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3461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003E2166-30C1-3882-B34A-95CA3EE91FE5}"/>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3378D64C-40EF-7C75-D6D8-5074E3AAA9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7A4B6CE6-D45D-E6FE-FE91-B7C6FFB0FFE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3348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09CCBEA3-FFB2-5CB3-6EC1-3F6537D8AF24}"/>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57A7D301-6C42-7CAE-D1D9-0F634D23713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D1E09A55-FAE3-1369-FAF3-BEB173B85DE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041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7DB09B31-8728-97B4-7911-01B5C09780A8}"/>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2DFC8A79-D733-C7AA-2225-39F7FEE06A2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5796107E-1E9F-B351-15D2-7A1DB53C331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6500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09A47508-06A5-8D3F-2047-C50C72F1FADC}"/>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63DA53ED-5C14-4285-D311-9479E2D5A2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FF72CE4A-386F-CFFD-4B02-9B655EAF0D5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132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F3700062-DCE3-3ACE-585A-9588E0653452}"/>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7133E754-1260-93C0-E367-C45CDD8434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8BCBB857-4466-9FDF-3E4C-1E91C388287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1758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F5C90D60-C201-73E9-E235-AF5BB7B76774}"/>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9143D6CF-3F5B-8FF3-C19A-24B40061A8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0C0AFD94-9839-8FE3-9A9E-AAC26CD6DA2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8064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106775" y="508450"/>
            <a:ext cx="6930900" cy="1710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5200"/>
              <a:buNone/>
              <a:defRPr sz="5400" b="0">
                <a:solidFill>
                  <a:schemeClr val="lt1"/>
                </a:solidFill>
              </a:defRPr>
            </a:lvl1pPr>
            <a:lvl2pPr lvl="1" algn="ctr">
              <a:lnSpc>
                <a:spcPct val="100000"/>
              </a:lnSpc>
              <a:spcBef>
                <a:spcPts val="0"/>
              </a:spcBef>
              <a:spcAft>
                <a:spcPts val="0"/>
              </a:spcAft>
              <a:buClr>
                <a:schemeClr val="lt1"/>
              </a:buClr>
              <a:buSzPts val="5200"/>
              <a:buNone/>
              <a:defRPr sz="5200">
                <a:solidFill>
                  <a:schemeClr val="lt1"/>
                </a:solidFill>
              </a:defRPr>
            </a:lvl2pPr>
            <a:lvl3pPr lvl="2" algn="ctr">
              <a:lnSpc>
                <a:spcPct val="100000"/>
              </a:lnSpc>
              <a:spcBef>
                <a:spcPts val="0"/>
              </a:spcBef>
              <a:spcAft>
                <a:spcPts val="0"/>
              </a:spcAft>
              <a:buClr>
                <a:schemeClr val="lt1"/>
              </a:buClr>
              <a:buSzPts val="5200"/>
              <a:buNone/>
              <a:defRPr sz="5200">
                <a:solidFill>
                  <a:schemeClr val="lt1"/>
                </a:solidFill>
              </a:defRPr>
            </a:lvl3pPr>
            <a:lvl4pPr lvl="3" algn="ctr">
              <a:lnSpc>
                <a:spcPct val="100000"/>
              </a:lnSpc>
              <a:spcBef>
                <a:spcPts val="0"/>
              </a:spcBef>
              <a:spcAft>
                <a:spcPts val="0"/>
              </a:spcAft>
              <a:buClr>
                <a:schemeClr val="lt1"/>
              </a:buClr>
              <a:buSzPts val="5200"/>
              <a:buNone/>
              <a:defRPr sz="5200">
                <a:solidFill>
                  <a:schemeClr val="lt1"/>
                </a:solidFill>
              </a:defRPr>
            </a:lvl4pPr>
            <a:lvl5pPr lvl="4" algn="ctr">
              <a:lnSpc>
                <a:spcPct val="100000"/>
              </a:lnSpc>
              <a:spcBef>
                <a:spcPts val="0"/>
              </a:spcBef>
              <a:spcAft>
                <a:spcPts val="0"/>
              </a:spcAft>
              <a:buClr>
                <a:schemeClr val="lt1"/>
              </a:buClr>
              <a:buSzPts val="5200"/>
              <a:buNone/>
              <a:defRPr sz="5200">
                <a:solidFill>
                  <a:schemeClr val="lt1"/>
                </a:solidFill>
              </a:defRPr>
            </a:lvl5pPr>
            <a:lvl6pPr lvl="5" algn="ctr">
              <a:lnSpc>
                <a:spcPct val="100000"/>
              </a:lnSpc>
              <a:spcBef>
                <a:spcPts val="0"/>
              </a:spcBef>
              <a:spcAft>
                <a:spcPts val="0"/>
              </a:spcAft>
              <a:buClr>
                <a:schemeClr val="lt1"/>
              </a:buClr>
              <a:buSzPts val="5200"/>
              <a:buNone/>
              <a:defRPr sz="5200">
                <a:solidFill>
                  <a:schemeClr val="lt1"/>
                </a:solidFill>
              </a:defRPr>
            </a:lvl6pPr>
            <a:lvl7pPr lvl="6" algn="ctr">
              <a:lnSpc>
                <a:spcPct val="100000"/>
              </a:lnSpc>
              <a:spcBef>
                <a:spcPts val="0"/>
              </a:spcBef>
              <a:spcAft>
                <a:spcPts val="0"/>
              </a:spcAft>
              <a:buClr>
                <a:schemeClr val="lt1"/>
              </a:buClr>
              <a:buSzPts val="5200"/>
              <a:buNone/>
              <a:defRPr sz="5200">
                <a:solidFill>
                  <a:schemeClr val="lt1"/>
                </a:solidFill>
              </a:defRPr>
            </a:lvl7pPr>
            <a:lvl8pPr lvl="7" algn="ctr">
              <a:lnSpc>
                <a:spcPct val="100000"/>
              </a:lnSpc>
              <a:spcBef>
                <a:spcPts val="0"/>
              </a:spcBef>
              <a:spcAft>
                <a:spcPts val="0"/>
              </a:spcAft>
              <a:buClr>
                <a:schemeClr val="lt1"/>
              </a:buClr>
              <a:buSzPts val="5200"/>
              <a:buNone/>
              <a:defRPr sz="5200">
                <a:solidFill>
                  <a:schemeClr val="lt1"/>
                </a:solidFill>
              </a:defRPr>
            </a:lvl8pPr>
            <a:lvl9pPr lvl="8" algn="ctr">
              <a:lnSpc>
                <a:spcPct val="100000"/>
              </a:lnSpc>
              <a:spcBef>
                <a:spcPts val="0"/>
              </a:spcBef>
              <a:spcAft>
                <a:spcPts val="0"/>
              </a:spcAft>
              <a:buClr>
                <a:schemeClr val="lt1"/>
              </a:buClr>
              <a:buSzPts val="5200"/>
              <a:buNone/>
              <a:defRPr sz="5200">
                <a:solidFill>
                  <a:schemeClr val="lt1"/>
                </a:solidFill>
              </a:defRPr>
            </a:lvl9pPr>
          </a:lstStyle>
          <a:p>
            <a:endParaRPr/>
          </a:p>
        </p:txBody>
      </p:sp>
      <p:sp>
        <p:nvSpPr>
          <p:cNvPr id="10" name="Google Shape;10;p2"/>
          <p:cNvSpPr txBox="1">
            <a:spLocks noGrp="1"/>
          </p:cNvSpPr>
          <p:nvPr>
            <p:ph type="subTitle" idx="1"/>
          </p:nvPr>
        </p:nvSpPr>
        <p:spPr>
          <a:xfrm>
            <a:off x="1106775" y="166575"/>
            <a:ext cx="6930300" cy="361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a:spLocks noGrp="1"/>
          </p:cNvSpPr>
          <p:nvPr>
            <p:ph type="pic" idx="2"/>
          </p:nvPr>
        </p:nvSpPr>
        <p:spPr>
          <a:xfrm>
            <a:off x="228600" y="2496150"/>
            <a:ext cx="8686800" cy="2409600"/>
          </a:xfrm>
          <a:prstGeom prst="rect">
            <a:avLst/>
          </a:prstGeom>
          <a:noFill/>
          <a:ln w="9525" cap="flat" cmpd="sng">
            <a:solidFill>
              <a:schemeClr val="lt1"/>
            </a:solidFill>
            <a:prstDash val="solid"/>
            <a:round/>
            <a:headEnd type="none" w="sm" len="sm"/>
            <a:tailEnd type="none" w="sm" len="sm"/>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4">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228750" y="723263"/>
            <a:ext cx="8686500" cy="1621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4800"/>
            </a:lvl1pPr>
            <a:lvl2pPr lvl="1">
              <a:lnSpc>
                <a:spcPct val="100000"/>
              </a:lnSpc>
              <a:spcBef>
                <a:spcPts val="0"/>
              </a:spcBef>
              <a:spcAft>
                <a:spcPts val="0"/>
              </a:spcAft>
              <a:buSzPts val="3500"/>
              <a:buNone/>
              <a:defRPr/>
            </a:lvl2pPr>
            <a:lvl3pPr lvl="2">
              <a:lnSpc>
                <a:spcPct val="100000"/>
              </a:lnSpc>
              <a:spcBef>
                <a:spcPts val="0"/>
              </a:spcBef>
              <a:spcAft>
                <a:spcPts val="0"/>
              </a:spcAft>
              <a:buSzPts val="3500"/>
              <a:buNone/>
              <a:defRPr/>
            </a:lvl3pPr>
            <a:lvl4pPr lvl="3">
              <a:lnSpc>
                <a:spcPct val="100000"/>
              </a:lnSpc>
              <a:spcBef>
                <a:spcPts val="0"/>
              </a:spcBef>
              <a:spcAft>
                <a:spcPts val="0"/>
              </a:spcAft>
              <a:buSzPts val="3500"/>
              <a:buNone/>
              <a:defRPr/>
            </a:lvl4pPr>
            <a:lvl5pPr lvl="4">
              <a:lnSpc>
                <a:spcPct val="100000"/>
              </a:lnSpc>
              <a:spcBef>
                <a:spcPts val="0"/>
              </a:spcBef>
              <a:spcAft>
                <a:spcPts val="0"/>
              </a:spcAft>
              <a:buSzPts val="3500"/>
              <a:buNone/>
              <a:defRPr/>
            </a:lvl5pPr>
            <a:lvl6pPr lvl="5">
              <a:lnSpc>
                <a:spcPct val="100000"/>
              </a:lnSpc>
              <a:spcBef>
                <a:spcPts val="0"/>
              </a:spcBef>
              <a:spcAft>
                <a:spcPts val="0"/>
              </a:spcAft>
              <a:buSzPts val="3500"/>
              <a:buNone/>
              <a:defRPr/>
            </a:lvl6pPr>
            <a:lvl7pPr lvl="6">
              <a:lnSpc>
                <a:spcPct val="100000"/>
              </a:lnSpc>
              <a:spcBef>
                <a:spcPts val="0"/>
              </a:spcBef>
              <a:spcAft>
                <a:spcPts val="0"/>
              </a:spcAft>
              <a:buSzPts val="3500"/>
              <a:buNone/>
              <a:defRPr/>
            </a:lvl7pPr>
            <a:lvl8pPr lvl="7">
              <a:lnSpc>
                <a:spcPct val="100000"/>
              </a:lnSpc>
              <a:spcBef>
                <a:spcPts val="0"/>
              </a:spcBef>
              <a:spcAft>
                <a:spcPts val="0"/>
              </a:spcAft>
              <a:buSzPts val="3500"/>
              <a:buNone/>
              <a:defRPr/>
            </a:lvl8pPr>
            <a:lvl9pPr lvl="8">
              <a:lnSpc>
                <a:spcPct val="100000"/>
              </a:lnSpc>
              <a:spcBef>
                <a:spcPts val="0"/>
              </a:spcBef>
              <a:spcAft>
                <a:spcPts val="0"/>
              </a:spcAft>
              <a:buSzPts val="3500"/>
              <a:buNone/>
              <a:defRPr/>
            </a:lvl9pPr>
          </a:lstStyle>
          <a:p>
            <a:endParaRPr/>
          </a:p>
        </p:txBody>
      </p:sp>
      <p:sp>
        <p:nvSpPr>
          <p:cNvPr id="55" name="Google Shape;55;p14"/>
          <p:cNvSpPr txBox="1">
            <a:spLocks noGrp="1"/>
          </p:cNvSpPr>
          <p:nvPr>
            <p:ph type="subTitle" idx="1"/>
          </p:nvPr>
        </p:nvSpPr>
        <p:spPr>
          <a:xfrm>
            <a:off x="1235475" y="2667350"/>
            <a:ext cx="6673200" cy="1752900"/>
          </a:xfrm>
          <a:prstGeom prst="rect">
            <a:avLst/>
          </a:prstGeom>
        </p:spPr>
        <p:txBody>
          <a:bodyPr spcFirstLastPara="1" wrap="square" lIns="91425" tIns="91425" rIns="91425" bIns="91425" anchor="t" anchorCtr="0">
            <a:noAutofit/>
          </a:bodyPr>
          <a:lstStyle>
            <a:lvl1pPr lvl="0">
              <a:spcBef>
                <a:spcPts val="0"/>
              </a:spcBef>
              <a:spcAft>
                <a:spcPts val="0"/>
              </a:spcAft>
              <a:buSzPts val="1200"/>
              <a:buFont typeface="Open Sans"/>
              <a:buChar char="●"/>
              <a:defRPr/>
            </a:lvl1pPr>
            <a:lvl2pPr lvl="1">
              <a:spcBef>
                <a:spcPts val="0"/>
              </a:spcBef>
              <a:spcAft>
                <a:spcPts val="0"/>
              </a:spcAft>
              <a:buSzPts val="1200"/>
              <a:buFont typeface="Open Sans"/>
              <a:buChar char="○"/>
              <a:defRPr/>
            </a:lvl2pPr>
            <a:lvl3pPr lvl="2">
              <a:spcBef>
                <a:spcPts val="0"/>
              </a:spcBef>
              <a:spcAft>
                <a:spcPts val="0"/>
              </a:spcAft>
              <a:buSzPts val="1200"/>
              <a:buFont typeface="Open Sans"/>
              <a:buChar char="■"/>
              <a:defRPr/>
            </a:lvl3pPr>
            <a:lvl4pPr lvl="3">
              <a:spcBef>
                <a:spcPts val="0"/>
              </a:spcBef>
              <a:spcAft>
                <a:spcPts val="0"/>
              </a:spcAft>
              <a:buSzPts val="1200"/>
              <a:buFont typeface="Open Sans"/>
              <a:buChar char="●"/>
              <a:defRPr/>
            </a:lvl4pPr>
            <a:lvl5pPr lvl="4">
              <a:spcBef>
                <a:spcPts val="0"/>
              </a:spcBef>
              <a:spcAft>
                <a:spcPts val="0"/>
              </a:spcAft>
              <a:buSzPts val="1200"/>
              <a:buFont typeface="Open Sans"/>
              <a:buChar char="○"/>
              <a:defRPr/>
            </a:lvl5pPr>
            <a:lvl6pPr lvl="5">
              <a:spcBef>
                <a:spcPts val="0"/>
              </a:spcBef>
              <a:spcAft>
                <a:spcPts val="0"/>
              </a:spcAft>
              <a:buSzPts val="1200"/>
              <a:buFont typeface="Open Sans"/>
              <a:buChar char="■"/>
              <a:defRPr/>
            </a:lvl6pPr>
            <a:lvl7pPr lvl="6">
              <a:spcBef>
                <a:spcPts val="0"/>
              </a:spcBef>
              <a:spcAft>
                <a:spcPts val="0"/>
              </a:spcAft>
              <a:buSzPts val="1200"/>
              <a:buFont typeface="Open Sans"/>
              <a:buChar char="●"/>
              <a:defRPr/>
            </a:lvl7pPr>
            <a:lvl8pPr lvl="7">
              <a:spcBef>
                <a:spcPts val="0"/>
              </a:spcBef>
              <a:spcAft>
                <a:spcPts val="0"/>
              </a:spcAft>
              <a:buSzPts val="1200"/>
              <a:buFont typeface="Open Sans"/>
              <a:buChar char="○"/>
              <a:defRPr/>
            </a:lvl8pPr>
            <a:lvl9pPr lvl="8">
              <a:spcBef>
                <a:spcPts val="0"/>
              </a:spcBef>
              <a:spcAft>
                <a:spcPts val="0"/>
              </a:spcAft>
              <a:buSzPts val="1200"/>
              <a:buFont typeface="Open Sans"/>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ONE_COLUMN_TEXT_1">
    <p:spTree>
      <p:nvGrpSpPr>
        <p:cNvPr id="1" name="Shape 56"/>
        <p:cNvGrpSpPr/>
        <p:nvPr/>
      </p:nvGrpSpPr>
      <p:grpSpPr>
        <a:xfrm>
          <a:off x="0" y="0"/>
          <a:ext cx="0" cy="0"/>
          <a:chOff x="0" y="0"/>
          <a:chExt cx="0" cy="0"/>
        </a:xfrm>
      </p:grpSpPr>
      <p:sp>
        <p:nvSpPr>
          <p:cNvPr id="57" name="Google Shape;57;p15"/>
          <p:cNvSpPr txBox="1">
            <a:spLocks noGrp="1"/>
          </p:cNvSpPr>
          <p:nvPr>
            <p:ph type="subTitle" idx="1"/>
          </p:nvPr>
        </p:nvSpPr>
        <p:spPr>
          <a:xfrm>
            <a:off x="228750" y="2586000"/>
            <a:ext cx="4247100" cy="2220900"/>
          </a:xfrm>
          <a:prstGeom prst="rect">
            <a:avLst/>
          </a:prstGeom>
        </p:spPr>
        <p:txBody>
          <a:bodyPr spcFirstLastPara="1" wrap="square" lIns="91425" tIns="91425" rIns="91425" bIns="91425" anchor="t" anchorCtr="0">
            <a:noAutofit/>
          </a:bodyPr>
          <a:lstStyle>
            <a:lvl1pPr lvl="0">
              <a:spcBef>
                <a:spcPts val="0"/>
              </a:spcBef>
              <a:spcAft>
                <a:spcPts val="0"/>
              </a:spcAft>
              <a:buSzPts val="1600"/>
              <a:buFont typeface="Open Sans Light"/>
              <a:buChar char="●"/>
              <a:defRPr/>
            </a:lvl1pPr>
            <a:lvl2pPr lvl="1" algn="ctr">
              <a:lnSpc>
                <a:spcPct val="100000"/>
              </a:lnSpc>
              <a:spcBef>
                <a:spcPts val="0"/>
              </a:spcBef>
              <a:spcAft>
                <a:spcPts val="0"/>
              </a:spcAft>
              <a:buClr>
                <a:srgbClr val="E76A28"/>
              </a:buClr>
              <a:buSzPts val="1600"/>
              <a:buFont typeface="Nunito Light"/>
              <a:buChar char="○"/>
              <a:defRPr/>
            </a:lvl2pPr>
            <a:lvl3pPr lvl="2" algn="ctr">
              <a:lnSpc>
                <a:spcPct val="100000"/>
              </a:lnSpc>
              <a:spcBef>
                <a:spcPts val="0"/>
              </a:spcBef>
              <a:spcAft>
                <a:spcPts val="0"/>
              </a:spcAft>
              <a:buClr>
                <a:srgbClr val="E76A28"/>
              </a:buClr>
              <a:buSzPts val="1500"/>
              <a:buFont typeface="Nunito Light"/>
              <a:buChar char="■"/>
              <a:defRPr/>
            </a:lvl3pPr>
            <a:lvl4pPr lvl="3" algn="ctr">
              <a:lnSpc>
                <a:spcPct val="100000"/>
              </a:lnSpc>
              <a:spcBef>
                <a:spcPts val="0"/>
              </a:spcBef>
              <a:spcAft>
                <a:spcPts val="0"/>
              </a:spcAft>
              <a:buClr>
                <a:srgbClr val="E76A28"/>
              </a:buClr>
              <a:buSzPts val="1500"/>
              <a:buFont typeface="Nunito Light"/>
              <a:buChar char="●"/>
              <a:defRPr/>
            </a:lvl4pPr>
            <a:lvl5pPr lvl="4" algn="ctr">
              <a:lnSpc>
                <a:spcPct val="100000"/>
              </a:lnSpc>
              <a:spcBef>
                <a:spcPts val="0"/>
              </a:spcBef>
              <a:spcAft>
                <a:spcPts val="0"/>
              </a:spcAft>
              <a:buClr>
                <a:srgbClr val="E76A28"/>
              </a:buClr>
              <a:buSzPts val="1200"/>
              <a:buFont typeface="Nunito Light"/>
              <a:buChar char="○"/>
              <a:defRPr/>
            </a:lvl5pPr>
            <a:lvl6pPr lvl="5" algn="ctr">
              <a:lnSpc>
                <a:spcPct val="100000"/>
              </a:lnSpc>
              <a:spcBef>
                <a:spcPts val="0"/>
              </a:spcBef>
              <a:spcAft>
                <a:spcPts val="0"/>
              </a:spcAft>
              <a:buClr>
                <a:srgbClr val="999999"/>
              </a:buClr>
              <a:buSzPts val="1200"/>
              <a:buFont typeface="Nunito Light"/>
              <a:buChar char="■"/>
              <a:defRPr/>
            </a:lvl6pPr>
            <a:lvl7pPr lvl="6" algn="ctr">
              <a:lnSpc>
                <a:spcPct val="100000"/>
              </a:lnSpc>
              <a:spcBef>
                <a:spcPts val="0"/>
              </a:spcBef>
              <a:spcAft>
                <a:spcPts val="0"/>
              </a:spcAft>
              <a:buClr>
                <a:srgbClr val="999999"/>
              </a:buClr>
              <a:buSzPts val="1300"/>
              <a:buFont typeface="Nunito Light"/>
              <a:buChar char="●"/>
              <a:defRPr/>
            </a:lvl7pPr>
            <a:lvl8pPr lvl="7" algn="ctr">
              <a:lnSpc>
                <a:spcPct val="100000"/>
              </a:lnSpc>
              <a:spcBef>
                <a:spcPts val="0"/>
              </a:spcBef>
              <a:spcAft>
                <a:spcPts val="0"/>
              </a:spcAft>
              <a:buClr>
                <a:srgbClr val="999999"/>
              </a:buClr>
              <a:buSzPts val="1300"/>
              <a:buFont typeface="Nunito Light"/>
              <a:buChar char="○"/>
              <a:defRPr/>
            </a:lvl8pPr>
            <a:lvl9pPr lvl="8" algn="ctr">
              <a:lnSpc>
                <a:spcPct val="100000"/>
              </a:lnSpc>
              <a:spcBef>
                <a:spcPts val="0"/>
              </a:spcBef>
              <a:spcAft>
                <a:spcPts val="0"/>
              </a:spcAft>
              <a:buClr>
                <a:srgbClr val="999999"/>
              </a:buClr>
              <a:buSzPts val="1200"/>
              <a:buFont typeface="Nunito Light"/>
              <a:buChar char="■"/>
              <a:defRPr/>
            </a:lvl9pPr>
          </a:lstStyle>
          <a:p>
            <a:endParaRPr/>
          </a:p>
        </p:txBody>
      </p:sp>
      <p:sp>
        <p:nvSpPr>
          <p:cNvPr id="58" name="Google Shape;58;p15"/>
          <p:cNvSpPr>
            <a:spLocks noGrp="1"/>
          </p:cNvSpPr>
          <p:nvPr>
            <p:ph type="pic" idx="2"/>
          </p:nvPr>
        </p:nvSpPr>
        <p:spPr>
          <a:xfrm>
            <a:off x="5157450" y="228600"/>
            <a:ext cx="3758100" cy="4686300"/>
          </a:xfrm>
          <a:prstGeom prst="rect">
            <a:avLst/>
          </a:prstGeom>
          <a:noFill/>
          <a:ln w="9525" cap="flat" cmpd="sng">
            <a:solidFill>
              <a:schemeClr val="dk1"/>
            </a:solidFill>
            <a:prstDash val="solid"/>
            <a:round/>
            <a:headEnd type="none" w="sm" len="sm"/>
            <a:tailEnd type="none" w="sm" len="sm"/>
          </a:ln>
        </p:spPr>
      </p:sp>
      <p:sp>
        <p:nvSpPr>
          <p:cNvPr id="59" name="Google Shape;59;p15"/>
          <p:cNvSpPr txBox="1">
            <a:spLocks noGrp="1"/>
          </p:cNvSpPr>
          <p:nvPr>
            <p:ph type="title"/>
          </p:nvPr>
        </p:nvSpPr>
        <p:spPr>
          <a:xfrm>
            <a:off x="228750" y="228600"/>
            <a:ext cx="4247100" cy="2357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4800"/>
            </a:lvl1pPr>
            <a:lvl2pPr lvl="1">
              <a:lnSpc>
                <a:spcPct val="100000"/>
              </a:lnSpc>
              <a:spcBef>
                <a:spcPts val="0"/>
              </a:spcBef>
              <a:spcAft>
                <a:spcPts val="0"/>
              </a:spcAft>
              <a:buSzPts val="3500"/>
              <a:buNone/>
              <a:defRPr/>
            </a:lvl2pPr>
            <a:lvl3pPr lvl="2">
              <a:lnSpc>
                <a:spcPct val="100000"/>
              </a:lnSpc>
              <a:spcBef>
                <a:spcPts val="0"/>
              </a:spcBef>
              <a:spcAft>
                <a:spcPts val="0"/>
              </a:spcAft>
              <a:buSzPts val="3500"/>
              <a:buNone/>
              <a:defRPr/>
            </a:lvl3pPr>
            <a:lvl4pPr lvl="3">
              <a:lnSpc>
                <a:spcPct val="100000"/>
              </a:lnSpc>
              <a:spcBef>
                <a:spcPts val="0"/>
              </a:spcBef>
              <a:spcAft>
                <a:spcPts val="0"/>
              </a:spcAft>
              <a:buSzPts val="3500"/>
              <a:buNone/>
              <a:defRPr/>
            </a:lvl4pPr>
            <a:lvl5pPr lvl="4">
              <a:lnSpc>
                <a:spcPct val="100000"/>
              </a:lnSpc>
              <a:spcBef>
                <a:spcPts val="0"/>
              </a:spcBef>
              <a:spcAft>
                <a:spcPts val="0"/>
              </a:spcAft>
              <a:buSzPts val="3500"/>
              <a:buNone/>
              <a:defRPr/>
            </a:lvl5pPr>
            <a:lvl6pPr lvl="5">
              <a:lnSpc>
                <a:spcPct val="100000"/>
              </a:lnSpc>
              <a:spcBef>
                <a:spcPts val="0"/>
              </a:spcBef>
              <a:spcAft>
                <a:spcPts val="0"/>
              </a:spcAft>
              <a:buSzPts val="3500"/>
              <a:buNone/>
              <a:defRPr/>
            </a:lvl6pPr>
            <a:lvl7pPr lvl="6">
              <a:lnSpc>
                <a:spcPct val="100000"/>
              </a:lnSpc>
              <a:spcBef>
                <a:spcPts val="0"/>
              </a:spcBef>
              <a:spcAft>
                <a:spcPts val="0"/>
              </a:spcAft>
              <a:buSzPts val="3500"/>
              <a:buNone/>
              <a:defRPr/>
            </a:lvl7pPr>
            <a:lvl8pPr lvl="7">
              <a:lnSpc>
                <a:spcPct val="100000"/>
              </a:lnSpc>
              <a:spcBef>
                <a:spcPts val="0"/>
              </a:spcBef>
              <a:spcAft>
                <a:spcPts val="0"/>
              </a:spcAft>
              <a:buSzPts val="3500"/>
              <a:buNone/>
              <a:defRPr/>
            </a:lvl8pPr>
            <a:lvl9pPr lvl="8">
              <a:lnSpc>
                <a:spcPct val="100000"/>
              </a:lnSpc>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92"/>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dk1"/>
        </a:solidFill>
        <a:effectLst/>
      </p:bgPr>
    </p:bg>
    <p:spTree>
      <p:nvGrpSpPr>
        <p:cNvPr id="1" name="Shape 9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a:spLocks noGrp="1"/>
          </p:cNvSpPr>
          <p:nvPr>
            <p:ph type="pic" idx="2"/>
          </p:nvPr>
        </p:nvSpPr>
        <p:spPr>
          <a:xfrm>
            <a:off x="0" y="0"/>
            <a:ext cx="9144000" cy="5143500"/>
          </a:xfrm>
          <a:prstGeom prst="rect">
            <a:avLst/>
          </a:prstGeom>
          <a:noFill/>
          <a:ln>
            <a:noFill/>
          </a:ln>
        </p:spPr>
      </p:sp>
      <p:sp>
        <p:nvSpPr>
          <p:cNvPr id="14" name="Google Shape;14;p3"/>
          <p:cNvSpPr txBox="1">
            <a:spLocks noGrp="1"/>
          </p:cNvSpPr>
          <p:nvPr>
            <p:ph type="title"/>
          </p:nvPr>
        </p:nvSpPr>
        <p:spPr>
          <a:xfrm>
            <a:off x="875225" y="2487875"/>
            <a:ext cx="7393800" cy="1560900"/>
          </a:xfrm>
          <a:prstGeom prst="rect">
            <a:avLst/>
          </a:prstGeom>
        </p:spPr>
        <p:txBody>
          <a:bodyPr spcFirstLastPara="1" wrap="square" lIns="91425" tIns="91425" rIns="91425" bIns="91425" anchor="t" anchorCtr="0">
            <a:noAutofit/>
          </a:bodyPr>
          <a:lstStyle>
            <a:lvl1pPr lvl="0" algn="ctr">
              <a:spcBef>
                <a:spcPts val="0"/>
              </a:spcBef>
              <a:spcAft>
                <a:spcPts val="0"/>
              </a:spcAft>
              <a:buSzPts val="5000"/>
              <a:buNone/>
              <a:defRPr sz="4800">
                <a:solidFill>
                  <a:schemeClr val="lt1"/>
                </a:solidFill>
              </a:defRPr>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a:endParaRPr/>
          </a:p>
        </p:txBody>
      </p:sp>
      <p:sp>
        <p:nvSpPr>
          <p:cNvPr id="15" name="Google Shape;15;p3"/>
          <p:cNvSpPr txBox="1">
            <a:spLocks noGrp="1"/>
          </p:cNvSpPr>
          <p:nvPr>
            <p:ph type="title" idx="3" hasCustomPrompt="1"/>
          </p:nvPr>
        </p:nvSpPr>
        <p:spPr>
          <a:xfrm>
            <a:off x="4027150" y="948460"/>
            <a:ext cx="1089900" cy="10278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6000"/>
              <a:buNone/>
              <a:defRPr sz="6000">
                <a:solidFill>
                  <a:schemeClr val="lt1"/>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sp>
        <p:nvSpPr>
          <p:cNvPr id="16" name="Google Shape;16;p3"/>
          <p:cNvSpPr txBox="1">
            <a:spLocks noGrp="1"/>
          </p:cNvSpPr>
          <p:nvPr>
            <p:ph type="subTitle" idx="1"/>
          </p:nvPr>
        </p:nvSpPr>
        <p:spPr>
          <a:xfrm>
            <a:off x="1610450" y="166575"/>
            <a:ext cx="5922900" cy="361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 name="Google Shape;1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720000" y="445019"/>
            <a:ext cx="4763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 name="Google Shape;30;p7"/>
          <p:cNvSpPr txBox="1">
            <a:spLocks noGrp="1"/>
          </p:cNvSpPr>
          <p:nvPr>
            <p:ph type="subTitle" idx="1"/>
          </p:nvPr>
        </p:nvSpPr>
        <p:spPr>
          <a:xfrm>
            <a:off x="713225" y="1790975"/>
            <a:ext cx="4294800" cy="1908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Open Sans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200"/>
              <a:buFont typeface="Nunito Light"/>
              <a:buChar char="○"/>
              <a:defRPr/>
            </a:lvl5pPr>
            <a:lvl6pPr lvl="5" algn="ctr" rtl="0">
              <a:lnSpc>
                <a:spcPct val="100000"/>
              </a:lnSpc>
              <a:spcBef>
                <a:spcPts val="0"/>
              </a:spcBef>
              <a:spcAft>
                <a:spcPts val="0"/>
              </a:spcAft>
              <a:buClr>
                <a:srgbClr val="999999"/>
              </a:buClr>
              <a:buSzPts val="12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200"/>
              <a:buFont typeface="Nunito Light"/>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1768550" y="1307100"/>
            <a:ext cx="56070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2135550" y="1441675"/>
            <a:ext cx="4872900" cy="118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6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5" name="Google Shape;35;p9"/>
          <p:cNvSpPr txBox="1">
            <a:spLocks noGrp="1"/>
          </p:cNvSpPr>
          <p:nvPr>
            <p:ph type="subTitle" idx="1"/>
          </p:nvPr>
        </p:nvSpPr>
        <p:spPr>
          <a:xfrm>
            <a:off x="2135550" y="2784625"/>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9"/>
        <p:cNvGrpSpPr/>
        <p:nvPr/>
      </p:nvGrpSpPr>
      <p:grpSpPr>
        <a:xfrm>
          <a:off x="0" y="0"/>
          <a:ext cx="0" cy="0"/>
          <a:chOff x="0" y="0"/>
          <a:chExt cx="0" cy="0"/>
        </a:xfrm>
      </p:grpSpPr>
      <p:sp>
        <p:nvSpPr>
          <p:cNvPr id="40" name="Google Shape;40;p11"/>
          <p:cNvSpPr txBox="1">
            <a:spLocks noGrp="1"/>
          </p:cNvSpPr>
          <p:nvPr>
            <p:ph type="title" hasCustomPrompt="1"/>
          </p:nvPr>
        </p:nvSpPr>
        <p:spPr>
          <a:xfrm>
            <a:off x="1284000" y="1530100"/>
            <a:ext cx="6576000" cy="1045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1" name="Google Shape;41;p11"/>
          <p:cNvSpPr txBox="1">
            <a:spLocks noGrp="1"/>
          </p:cNvSpPr>
          <p:nvPr>
            <p:ph type="subTitle" idx="1"/>
          </p:nvPr>
        </p:nvSpPr>
        <p:spPr>
          <a:xfrm>
            <a:off x="1284000" y="2773650"/>
            <a:ext cx="6576000" cy="64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bg>
      <p:bgPr>
        <a:solidFill>
          <a:schemeClr val="dk1"/>
        </a:solidFill>
        <a:effectLst/>
      </p:bgPr>
    </p:bg>
    <p:spTree>
      <p:nvGrpSpPr>
        <p:cNvPr id="1" name="Shape 43"/>
        <p:cNvGrpSpPr/>
        <p:nvPr/>
      </p:nvGrpSpPr>
      <p:grpSpPr>
        <a:xfrm>
          <a:off x="0" y="0"/>
          <a:ext cx="0" cy="0"/>
          <a:chOff x="0" y="0"/>
          <a:chExt cx="0" cy="0"/>
        </a:xfrm>
      </p:grpSpPr>
      <p:sp>
        <p:nvSpPr>
          <p:cNvPr id="44" name="Google Shape;44;p13"/>
          <p:cNvSpPr txBox="1">
            <a:spLocks noGrp="1"/>
          </p:cNvSpPr>
          <p:nvPr>
            <p:ph type="title"/>
          </p:nvPr>
        </p:nvSpPr>
        <p:spPr>
          <a:xfrm>
            <a:off x="228600" y="381000"/>
            <a:ext cx="8686800" cy="789000"/>
          </a:xfrm>
          <a:prstGeom prst="rect">
            <a:avLst/>
          </a:prstGeom>
        </p:spPr>
        <p:txBody>
          <a:bodyPr spcFirstLastPara="1" wrap="square" lIns="91425" tIns="91425" rIns="91425" bIns="91425" anchor="t" anchorCtr="0">
            <a:noAutofit/>
          </a:bodyPr>
          <a:lstStyle>
            <a:lvl1pPr lvl="0" algn="ctr">
              <a:spcBef>
                <a:spcPts val="0"/>
              </a:spcBef>
              <a:spcAft>
                <a:spcPts val="0"/>
              </a:spcAft>
              <a:buSzPts val="2600"/>
              <a:buNone/>
              <a:defRPr sz="3600">
                <a:solidFill>
                  <a:schemeClr val="lt1"/>
                </a:solidFill>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45" name="Google Shape;45;p13"/>
          <p:cNvSpPr txBox="1">
            <a:spLocks noGrp="1"/>
          </p:cNvSpPr>
          <p:nvPr>
            <p:ph type="title" idx="2" hasCustomPrompt="1"/>
          </p:nvPr>
        </p:nvSpPr>
        <p:spPr>
          <a:xfrm>
            <a:off x="1314726" y="1548700"/>
            <a:ext cx="514200" cy="549300"/>
          </a:xfrm>
          <a:prstGeom prst="rect">
            <a:avLst/>
          </a:prstGeom>
          <a:noFill/>
        </p:spPr>
        <p:txBody>
          <a:bodyPr spcFirstLastPara="1" wrap="square" lIns="91425" tIns="91425" rIns="91425" bIns="91425" anchor="t" anchorCtr="0">
            <a:noAutofit/>
          </a:bodyPr>
          <a:lstStyle>
            <a:lvl1pPr lvl="0" algn="ctr">
              <a:spcBef>
                <a:spcPts val="0"/>
              </a:spcBef>
              <a:spcAft>
                <a:spcPts val="0"/>
              </a:spcAft>
              <a:buSzPts val="3000"/>
              <a:buNone/>
              <a:defRPr sz="2400">
                <a:solidFill>
                  <a:schemeClr val="l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46" name="Google Shape;46;p13"/>
          <p:cNvSpPr txBox="1">
            <a:spLocks noGrp="1"/>
          </p:cNvSpPr>
          <p:nvPr>
            <p:ph type="subTitle" idx="1"/>
          </p:nvPr>
        </p:nvSpPr>
        <p:spPr>
          <a:xfrm>
            <a:off x="2261274" y="1548700"/>
            <a:ext cx="5568000" cy="549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Font typeface="Raleway"/>
              <a:buNone/>
              <a:defRPr sz="1800">
                <a:solidFill>
                  <a:schemeClr val="lt1"/>
                </a:solidFill>
              </a:defRPr>
            </a:lvl1pPr>
            <a:lvl2pPr lvl="1">
              <a:lnSpc>
                <a:spcPct val="100000"/>
              </a:lnSpc>
              <a:spcBef>
                <a:spcPts val="0"/>
              </a:spcBef>
              <a:spcAft>
                <a:spcPts val="0"/>
              </a:spcAft>
              <a:buSzPts val="2000"/>
              <a:buFont typeface="Raleway"/>
              <a:buNone/>
              <a:defRPr sz="2000" b="1">
                <a:latin typeface="Raleway"/>
                <a:ea typeface="Raleway"/>
                <a:cs typeface="Raleway"/>
                <a:sym typeface="Raleway"/>
              </a:defRPr>
            </a:lvl2pPr>
            <a:lvl3pPr lvl="2">
              <a:lnSpc>
                <a:spcPct val="100000"/>
              </a:lnSpc>
              <a:spcBef>
                <a:spcPts val="0"/>
              </a:spcBef>
              <a:spcAft>
                <a:spcPts val="0"/>
              </a:spcAft>
              <a:buSzPts val="2000"/>
              <a:buFont typeface="Raleway"/>
              <a:buNone/>
              <a:defRPr sz="2000" b="1">
                <a:latin typeface="Raleway"/>
                <a:ea typeface="Raleway"/>
                <a:cs typeface="Raleway"/>
                <a:sym typeface="Raleway"/>
              </a:defRPr>
            </a:lvl3pPr>
            <a:lvl4pPr lvl="3">
              <a:lnSpc>
                <a:spcPct val="100000"/>
              </a:lnSpc>
              <a:spcBef>
                <a:spcPts val="0"/>
              </a:spcBef>
              <a:spcAft>
                <a:spcPts val="0"/>
              </a:spcAft>
              <a:buSzPts val="2000"/>
              <a:buFont typeface="Raleway"/>
              <a:buNone/>
              <a:defRPr sz="2000" b="1">
                <a:latin typeface="Raleway"/>
                <a:ea typeface="Raleway"/>
                <a:cs typeface="Raleway"/>
                <a:sym typeface="Raleway"/>
              </a:defRPr>
            </a:lvl4pPr>
            <a:lvl5pPr lvl="4">
              <a:lnSpc>
                <a:spcPct val="100000"/>
              </a:lnSpc>
              <a:spcBef>
                <a:spcPts val="0"/>
              </a:spcBef>
              <a:spcAft>
                <a:spcPts val="0"/>
              </a:spcAft>
              <a:buSzPts val="2000"/>
              <a:buFont typeface="Raleway"/>
              <a:buNone/>
              <a:defRPr sz="2000" b="1">
                <a:latin typeface="Raleway"/>
                <a:ea typeface="Raleway"/>
                <a:cs typeface="Raleway"/>
                <a:sym typeface="Raleway"/>
              </a:defRPr>
            </a:lvl5pPr>
            <a:lvl6pPr lvl="5">
              <a:lnSpc>
                <a:spcPct val="100000"/>
              </a:lnSpc>
              <a:spcBef>
                <a:spcPts val="0"/>
              </a:spcBef>
              <a:spcAft>
                <a:spcPts val="0"/>
              </a:spcAft>
              <a:buSzPts val="2000"/>
              <a:buFont typeface="Raleway"/>
              <a:buNone/>
              <a:defRPr sz="2000" b="1">
                <a:latin typeface="Raleway"/>
                <a:ea typeface="Raleway"/>
                <a:cs typeface="Raleway"/>
                <a:sym typeface="Raleway"/>
              </a:defRPr>
            </a:lvl6pPr>
            <a:lvl7pPr lvl="6">
              <a:lnSpc>
                <a:spcPct val="100000"/>
              </a:lnSpc>
              <a:spcBef>
                <a:spcPts val="0"/>
              </a:spcBef>
              <a:spcAft>
                <a:spcPts val="0"/>
              </a:spcAft>
              <a:buSzPts val="2000"/>
              <a:buFont typeface="Raleway"/>
              <a:buNone/>
              <a:defRPr sz="2000" b="1">
                <a:latin typeface="Raleway"/>
                <a:ea typeface="Raleway"/>
                <a:cs typeface="Raleway"/>
                <a:sym typeface="Raleway"/>
              </a:defRPr>
            </a:lvl7pPr>
            <a:lvl8pPr lvl="7">
              <a:lnSpc>
                <a:spcPct val="100000"/>
              </a:lnSpc>
              <a:spcBef>
                <a:spcPts val="0"/>
              </a:spcBef>
              <a:spcAft>
                <a:spcPts val="0"/>
              </a:spcAft>
              <a:buSzPts val="2000"/>
              <a:buFont typeface="Raleway"/>
              <a:buNone/>
              <a:defRPr sz="2000" b="1">
                <a:latin typeface="Raleway"/>
                <a:ea typeface="Raleway"/>
                <a:cs typeface="Raleway"/>
                <a:sym typeface="Raleway"/>
              </a:defRPr>
            </a:lvl8pPr>
            <a:lvl9pPr lvl="8">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47" name="Google Shape;47;p13"/>
          <p:cNvSpPr txBox="1">
            <a:spLocks noGrp="1"/>
          </p:cNvSpPr>
          <p:nvPr>
            <p:ph type="title" idx="3" hasCustomPrompt="1"/>
          </p:nvPr>
        </p:nvSpPr>
        <p:spPr>
          <a:xfrm>
            <a:off x="1314726" y="2212525"/>
            <a:ext cx="514200" cy="549300"/>
          </a:xfrm>
          <a:prstGeom prst="rect">
            <a:avLst/>
          </a:prstGeom>
          <a:noFill/>
        </p:spPr>
        <p:txBody>
          <a:bodyPr spcFirstLastPara="1" wrap="square" lIns="91425" tIns="91425" rIns="91425" bIns="91425" anchor="t" anchorCtr="0">
            <a:noAutofit/>
          </a:bodyPr>
          <a:lstStyle>
            <a:lvl1pPr lvl="0" algn="ctr">
              <a:spcBef>
                <a:spcPts val="0"/>
              </a:spcBef>
              <a:spcAft>
                <a:spcPts val="0"/>
              </a:spcAft>
              <a:buSzPts val="3000"/>
              <a:buNone/>
              <a:defRPr sz="2400">
                <a:solidFill>
                  <a:schemeClr val="l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48" name="Google Shape;48;p13"/>
          <p:cNvSpPr txBox="1">
            <a:spLocks noGrp="1"/>
          </p:cNvSpPr>
          <p:nvPr>
            <p:ph type="subTitle" idx="4"/>
          </p:nvPr>
        </p:nvSpPr>
        <p:spPr>
          <a:xfrm>
            <a:off x="2261274" y="2212525"/>
            <a:ext cx="5568000" cy="549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Font typeface="Raleway"/>
              <a:buNone/>
              <a:defRPr sz="1800">
                <a:solidFill>
                  <a:schemeClr val="lt1"/>
                </a:solidFill>
              </a:defRPr>
            </a:lvl1pPr>
            <a:lvl2pPr lvl="1">
              <a:lnSpc>
                <a:spcPct val="100000"/>
              </a:lnSpc>
              <a:spcBef>
                <a:spcPts val="0"/>
              </a:spcBef>
              <a:spcAft>
                <a:spcPts val="0"/>
              </a:spcAft>
              <a:buSzPts val="2000"/>
              <a:buFont typeface="Raleway"/>
              <a:buNone/>
              <a:defRPr sz="2000" b="1">
                <a:latin typeface="Raleway"/>
                <a:ea typeface="Raleway"/>
                <a:cs typeface="Raleway"/>
                <a:sym typeface="Raleway"/>
              </a:defRPr>
            </a:lvl2pPr>
            <a:lvl3pPr lvl="2">
              <a:lnSpc>
                <a:spcPct val="100000"/>
              </a:lnSpc>
              <a:spcBef>
                <a:spcPts val="0"/>
              </a:spcBef>
              <a:spcAft>
                <a:spcPts val="0"/>
              </a:spcAft>
              <a:buSzPts val="2000"/>
              <a:buFont typeface="Raleway"/>
              <a:buNone/>
              <a:defRPr sz="2000" b="1">
                <a:latin typeface="Raleway"/>
                <a:ea typeface="Raleway"/>
                <a:cs typeface="Raleway"/>
                <a:sym typeface="Raleway"/>
              </a:defRPr>
            </a:lvl3pPr>
            <a:lvl4pPr lvl="3">
              <a:lnSpc>
                <a:spcPct val="100000"/>
              </a:lnSpc>
              <a:spcBef>
                <a:spcPts val="0"/>
              </a:spcBef>
              <a:spcAft>
                <a:spcPts val="0"/>
              </a:spcAft>
              <a:buSzPts val="2000"/>
              <a:buFont typeface="Raleway"/>
              <a:buNone/>
              <a:defRPr sz="2000" b="1">
                <a:latin typeface="Raleway"/>
                <a:ea typeface="Raleway"/>
                <a:cs typeface="Raleway"/>
                <a:sym typeface="Raleway"/>
              </a:defRPr>
            </a:lvl4pPr>
            <a:lvl5pPr lvl="4">
              <a:lnSpc>
                <a:spcPct val="100000"/>
              </a:lnSpc>
              <a:spcBef>
                <a:spcPts val="0"/>
              </a:spcBef>
              <a:spcAft>
                <a:spcPts val="0"/>
              </a:spcAft>
              <a:buSzPts val="2000"/>
              <a:buFont typeface="Raleway"/>
              <a:buNone/>
              <a:defRPr sz="2000" b="1">
                <a:latin typeface="Raleway"/>
                <a:ea typeface="Raleway"/>
                <a:cs typeface="Raleway"/>
                <a:sym typeface="Raleway"/>
              </a:defRPr>
            </a:lvl5pPr>
            <a:lvl6pPr lvl="5">
              <a:lnSpc>
                <a:spcPct val="100000"/>
              </a:lnSpc>
              <a:spcBef>
                <a:spcPts val="0"/>
              </a:spcBef>
              <a:spcAft>
                <a:spcPts val="0"/>
              </a:spcAft>
              <a:buSzPts val="2000"/>
              <a:buFont typeface="Raleway"/>
              <a:buNone/>
              <a:defRPr sz="2000" b="1">
                <a:latin typeface="Raleway"/>
                <a:ea typeface="Raleway"/>
                <a:cs typeface="Raleway"/>
                <a:sym typeface="Raleway"/>
              </a:defRPr>
            </a:lvl6pPr>
            <a:lvl7pPr lvl="6">
              <a:lnSpc>
                <a:spcPct val="100000"/>
              </a:lnSpc>
              <a:spcBef>
                <a:spcPts val="0"/>
              </a:spcBef>
              <a:spcAft>
                <a:spcPts val="0"/>
              </a:spcAft>
              <a:buSzPts val="2000"/>
              <a:buFont typeface="Raleway"/>
              <a:buNone/>
              <a:defRPr sz="2000" b="1">
                <a:latin typeface="Raleway"/>
                <a:ea typeface="Raleway"/>
                <a:cs typeface="Raleway"/>
                <a:sym typeface="Raleway"/>
              </a:defRPr>
            </a:lvl7pPr>
            <a:lvl8pPr lvl="7">
              <a:lnSpc>
                <a:spcPct val="100000"/>
              </a:lnSpc>
              <a:spcBef>
                <a:spcPts val="0"/>
              </a:spcBef>
              <a:spcAft>
                <a:spcPts val="0"/>
              </a:spcAft>
              <a:buSzPts val="2000"/>
              <a:buFont typeface="Raleway"/>
              <a:buNone/>
              <a:defRPr sz="2000" b="1">
                <a:latin typeface="Raleway"/>
                <a:ea typeface="Raleway"/>
                <a:cs typeface="Raleway"/>
                <a:sym typeface="Raleway"/>
              </a:defRPr>
            </a:lvl8pPr>
            <a:lvl9pPr lvl="8">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49" name="Google Shape;49;p13"/>
          <p:cNvSpPr txBox="1">
            <a:spLocks noGrp="1"/>
          </p:cNvSpPr>
          <p:nvPr>
            <p:ph type="title" idx="5" hasCustomPrompt="1"/>
          </p:nvPr>
        </p:nvSpPr>
        <p:spPr>
          <a:xfrm>
            <a:off x="1314726" y="2876350"/>
            <a:ext cx="514200" cy="549300"/>
          </a:xfrm>
          <a:prstGeom prst="rect">
            <a:avLst/>
          </a:prstGeom>
          <a:noFill/>
        </p:spPr>
        <p:txBody>
          <a:bodyPr spcFirstLastPara="1" wrap="square" lIns="91425" tIns="91425" rIns="91425" bIns="91425" anchor="t" anchorCtr="0">
            <a:noAutofit/>
          </a:bodyPr>
          <a:lstStyle>
            <a:lvl1pPr lvl="0" algn="ctr">
              <a:spcBef>
                <a:spcPts val="0"/>
              </a:spcBef>
              <a:spcAft>
                <a:spcPts val="0"/>
              </a:spcAft>
              <a:buSzPts val="3000"/>
              <a:buNone/>
              <a:defRPr sz="2400">
                <a:solidFill>
                  <a:schemeClr val="l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50" name="Google Shape;50;p13"/>
          <p:cNvSpPr txBox="1">
            <a:spLocks noGrp="1"/>
          </p:cNvSpPr>
          <p:nvPr>
            <p:ph type="subTitle" idx="6"/>
          </p:nvPr>
        </p:nvSpPr>
        <p:spPr>
          <a:xfrm>
            <a:off x="2261274" y="2876350"/>
            <a:ext cx="5568000" cy="549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Font typeface="Raleway"/>
              <a:buNone/>
              <a:defRPr sz="1800">
                <a:solidFill>
                  <a:schemeClr val="lt1"/>
                </a:solidFill>
              </a:defRPr>
            </a:lvl1pPr>
            <a:lvl2pPr lvl="1">
              <a:lnSpc>
                <a:spcPct val="100000"/>
              </a:lnSpc>
              <a:spcBef>
                <a:spcPts val="0"/>
              </a:spcBef>
              <a:spcAft>
                <a:spcPts val="0"/>
              </a:spcAft>
              <a:buSzPts val="2000"/>
              <a:buFont typeface="Raleway"/>
              <a:buNone/>
              <a:defRPr sz="2000" b="1">
                <a:latin typeface="Raleway"/>
                <a:ea typeface="Raleway"/>
                <a:cs typeface="Raleway"/>
                <a:sym typeface="Raleway"/>
              </a:defRPr>
            </a:lvl2pPr>
            <a:lvl3pPr lvl="2">
              <a:lnSpc>
                <a:spcPct val="100000"/>
              </a:lnSpc>
              <a:spcBef>
                <a:spcPts val="0"/>
              </a:spcBef>
              <a:spcAft>
                <a:spcPts val="0"/>
              </a:spcAft>
              <a:buSzPts val="2000"/>
              <a:buFont typeface="Raleway"/>
              <a:buNone/>
              <a:defRPr sz="2000" b="1">
                <a:latin typeface="Raleway"/>
                <a:ea typeface="Raleway"/>
                <a:cs typeface="Raleway"/>
                <a:sym typeface="Raleway"/>
              </a:defRPr>
            </a:lvl3pPr>
            <a:lvl4pPr lvl="3">
              <a:lnSpc>
                <a:spcPct val="100000"/>
              </a:lnSpc>
              <a:spcBef>
                <a:spcPts val="0"/>
              </a:spcBef>
              <a:spcAft>
                <a:spcPts val="0"/>
              </a:spcAft>
              <a:buSzPts val="2000"/>
              <a:buFont typeface="Raleway"/>
              <a:buNone/>
              <a:defRPr sz="2000" b="1">
                <a:latin typeface="Raleway"/>
                <a:ea typeface="Raleway"/>
                <a:cs typeface="Raleway"/>
                <a:sym typeface="Raleway"/>
              </a:defRPr>
            </a:lvl4pPr>
            <a:lvl5pPr lvl="4">
              <a:lnSpc>
                <a:spcPct val="100000"/>
              </a:lnSpc>
              <a:spcBef>
                <a:spcPts val="0"/>
              </a:spcBef>
              <a:spcAft>
                <a:spcPts val="0"/>
              </a:spcAft>
              <a:buSzPts val="2000"/>
              <a:buFont typeface="Raleway"/>
              <a:buNone/>
              <a:defRPr sz="2000" b="1">
                <a:latin typeface="Raleway"/>
                <a:ea typeface="Raleway"/>
                <a:cs typeface="Raleway"/>
                <a:sym typeface="Raleway"/>
              </a:defRPr>
            </a:lvl5pPr>
            <a:lvl6pPr lvl="5">
              <a:lnSpc>
                <a:spcPct val="100000"/>
              </a:lnSpc>
              <a:spcBef>
                <a:spcPts val="0"/>
              </a:spcBef>
              <a:spcAft>
                <a:spcPts val="0"/>
              </a:spcAft>
              <a:buSzPts val="2000"/>
              <a:buFont typeface="Raleway"/>
              <a:buNone/>
              <a:defRPr sz="2000" b="1">
                <a:latin typeface="Raleway"/>
                <a:ea typeface="Raleway"/>
                <a:cs typeface="Raleway"/>
                <a:sym typeface="Raleway"/>
              </a:defRPr>
            </a:lvl6pPr>
            <a:lvl7pPr lvl="6">
              <a:lnSpc>
                <a:spcPct val="100000"/>
              </a:lnSpc>
              <a:spcBef>
                <a:spcPts val="0"/>
              </a:spcBef>
              <a:spcAft>
                <a:spcPts val="0"/>
              </a:spcAft>
              <a:buSzPts val="2000"/>
              <a:buFont typeface="Raleway"/>
              <a:buNone/>
              <a:defRPr sz="2000" b="1">
                <a:latin typeface="Raleway"/>
                <a:ea typeface="Raleway"/>
                <a:cs typeface="Raleway"/>
                <a:sym typeface="Raleway"/>
              </a:defRPr>
            </a:lvl7pPr>
            <a:lvl8pPr lvl="7">
              <a:lnSpc>
                <a:spcPct val="100000"/>
              </a:lnSpc>
              <a:spcBef>
                <a:spcPts val="0"/>
              </a:spcBef>
              <a:spcAft>
                <a:spcPts val="0"/>
              </a:spcAft>
              <a:buSzPts val="2000"/>
              <a:buFont typeface="Raleway"/>
              <a:buNone/>
              <a:defRPr sz="2000" b="1">
                <a:latin typeface="Raleway"/>
                <a:ea typeface="Raleway"/>
                <a:cs typeface="Raleway"/>
                <a:sym typeface="Raleway"/>
              </a:defRPr>
            </a:lvl8pPr>
            <a:lvl9pPr lvl="8">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51" name="Google Shape;51;p13"/>
          <p:cNvSpPr txBox="1">
            <a:spLocks noGrp="1"/>
          </p:cNvSpPr>
          <p:nvPr>
            <p:ph type="title" idx="7" hasCustomPrompt="1"/>
          </p:nvPr>
        </p:nvSpPr>
        <p:spPr>
          <a:xfrm>
            <a:off x="1314726" y="3540175"/>
            <a:ext cx="514200" cy="549300"/>
          </a:xfrm>
          <a:prstGeom prst="rect">
            <a:avLst/>
          </a:prstGeom>
          <a:noFill/>
        </p:spPr>
        <p:txBody>
          <a:bodyPr spcFirstLastPara="1" wrap="square" lIns="91425" tIns="91425" rIns="91425" bIns="91425" anchor="t" anchorCtr="0">
            <a:noAutofit/>
          </a:bodyPr>
          <a:lstStyle>
            <a:lvl1pPr lvl="0" algn="ctr">
              <a:spcBef>
                <a:spcPts val="0"/>
              </a:spcBef>
              <a:spcAft>
                <a:spcPts val="0"/>
              </a:spcAft>
              <a:buSzPts val="3000"/>
              <a:buNone/>
              <a:defRPr sz="2400">
                <a:solidFill>
                  <a:schemeClr val="l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52" name="Google Shape;52;p13"/>
          <p:cNvSpPr txBox="1">
            <a:spLocks noGrp="1"/>
          </p:cNvSpPr>
          <p:nvPr>
            <p:ph type="subTitle" idx="8"/>
          </p:nvPr>
        </p:nvSpPr>
        <p:spPr>
          <a:xfrm>
            <a:off x="2261274" y="3540175"/>
            <a:ext cx="5568000" cy="549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Font typeface="Raleway"/>
              <a:buNone/>
              <a:defRPr sz="1800">
                <a:solidFill>
                  <a:schemeClr val="lt1"/>
                </a:solidFill>
              </a:defRPr>
            </a:lvl1pPr>
            <a:lvl2pPr lvl="1">
              <a:lnSpc>
                <a:spcPct val="100000"/>
              </a:lnSpc>
              <a:spcBef>
                <a:spcPts val="0"/>
              </a:spcBef>
              <a:spcAft>
                <a:spcPts val="0"/>
              </a:spcAft>
              <a:buSzPts val="2000"/>
              <a:buFont typeface="Raleway"/>
              <a:buNone/>
              <a:defRPr sz="2000" b="1">
                <a:latin typeface="Raleway"/>
                <a:ea typeface="Raleway"/>
                <a:cs typeface="Raleway"/>
                <a:sym typeface="Raleway"/>
              </a:defRPr>
            </a:lvl2pPr>
            <a:lvl3pPr lvl="2">
              <a:lnSpc>
                <a:spcPct val="100000"/>
              </a:lnSpc>
              <a:spcBef>
                <a:spcPts val="0"/>
              </a:spcBef>
              <a:spcAft>
                <a:spcPts val="0"/>
              </a:spcAft>
              <a:buSzPts val="2000"/>
              <a:buFont typeface="Raleway"/>
              <a:buNone/>
              <a:defRPr sz="2000" b="1">
                <a:latin typeface="Raleway"/>
                <a:ea typeface="Raleway"/>
                <a:cs typeface="Raleway"/>
                <a:sym typeface="Raleway"/>
              </a:defRPr>
            </a:lvl3pPr>
            <a:lvl4pPr lvl="3">
              <a:lnSpc>
                <a:spcPct val="100000"/>
              </a:lnSpc>
              <a:spcBef>
                <a:spcPts val="0"/>
              </a:spcBef>
              <a:spcAft>
                <a:spcPts val="0"/>
              </a:spcAft>
              <a:buSzPts val="2000"/>
              <a:buFont typeface="Raleway"/>
              <a:buNone/>
              <a:defRPr sz="2000" b="1">
                <a:latin typeface="Raleway"/>
                <a:ea typeface="Raleway"/>
                <a:cs typeface="Raleway"/>
                <a:sym typeface="Raleway"/>
              </a:defRPr>
            </a:lvl4pPr>
            <a:lvl5pPr lvl="4">
              <a:lnSpc>
                <a:spcPct val="100000"/>
              </a:lnSpc>
              <a:spcBef>
                <a:spcPts val="0"/>
              </a:spcBef>
              <a:spcAft>
                <a:spcPts val="0"/>
              </a:spcAft>
              <a:buSzPts val="2000"/>
              <a:buFont typeface="Raleway"/>
              <a:buNone/>
              <a:defRPr sz="2000" b="1">
                <a:latin typeface="Raleway"/>
                <a:ea typeface="Raleway"/>
                <a:cs typeface="Raleway"/>
                <a:sym typeface="Raleway"/>
              </a:defRPr>
            </a:lvl5pPr>
            <a:lvl6pPr lvl="5">
              <a:lnSpc>
                <a:spcPct val="100000"/>
              </a:lnSpc>
              <a:spcBef>
                <a:spcPts val="0"/>
              </a:spcBef>
              <a:spcAft>
                <a:spcPts val="0"/>
              </a:spcAft>
              <a:buSzPts val="2000"/>
              <a:buFont typeface="Raleway"/>
              <a:buNone/>
              <a:defRPr sz="2000" b="1">
                <a:latin typeface="Raleway"/>
                <a:ea typeface="Raleway"/>
                <a:cs typeface="Raleway"/>
                <a:sym typeface="Raleway"/>
              </a:defRPr>
            </a:lvl6pPr>
            <a:lvl7pPr lvl="6">
              <a:lnSpc>
                <a:spcPct val="100000"/>
              </a:lnSpc>
              <a:spcBef>
                <a:spcPts val="0"/>
              </a:spcBef>
              <a:spcAft>
                <a:spcPts val="0"/>
              </a:spcAft>
              <a:buSzPts val="2000"/>
              <a:buFont typeface="Raleway"/>
              <a:buNone/>
              <a:defRPr sz="2000" b="1">
                <a:latin typeface="Raleway"/>
                <a:ea typeface="Raleway"/>
                <a:cs typeface="Raleway"/>
                <a:sym typeface="Raleway"/>
              </a:defRPr>
            </a:lvl7pPr>
            <a:lvl8pPr lvl="7">
              <a:lnSpc>
                <a:spcPct val="100000"/>
              </a:lnSpc>
              <a:spcBef>
                <a:spcPts val="0"/>
              </a:spcBef>
              <a:spcAft>
                <a:spcPts val="0"/>
              </a:spcAft>
              <a:buSzPts val="2000"/>
              <a:buFont typeface="Raleway"/>
              <a:buNone/>
              <a:defRPr sz="2000" b="1">
                <a:latin typeface="Raleway"/>
                <a:ea typeface="Raleway"/>
                <a:cs typeface="Raleway"/>
                <a:sym typeface="Raleway"/>
              </a:defRPr>
            </a:lvl8pPr>
            <a:lvl9pPr lvl="8">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600"/>
              <a:buFont typeface="Instrument Serif"/>
              <a:buNone/>
              <a:defRPr sz="2600">
                <a:solidFill>
                  <a:schemeClr val="dk1"/>
                </a:solidFill>
                <a:latin typeface="Instrument Serif"/>
                <a:ea typeface="Instrument Serif"/>
                <a:cs typeface="Instrument Serif"/>
                <a:sym typeface="Instrument Serif"/>
              </a:defRPr>
            </a:lvl1pPr>
            <a:lvl2pPr lvl="1"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2pPr>
            <a:lvl3pPr lvl="2"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3pPr>
            <a:lvl4pPr lvl="3"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4pPr>
            <a:lvl5pPr lvl="4"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5pPr>
            <a:lvl6pPr lvl="5"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6pPr>
            <a:lvl7pPr lvl="6"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7pPr>
            <a:lvl8pPr lvl="7"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8pPr>
            <a:lvl9pPr lvl="8"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1pPr>
            <a:lvl2pPr marL="914400" lvl="1"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2pPr>
            <a:lvl3pPr marL="1371600" lvl="2"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3pPr>
            <a:lvl4pPr marL="1828800" lvl="3"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4pPr>
            <a:lvl5pPr marL="2286000" lvl="4"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5pPr>
            <a:lvl6pPr marL="2743200" lvl="5"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6pPr>
            <a:lvl7pPr marL="3200400" lvl="6"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7pPr>
            <a:lvl8pPr marL="3657600" lvl="7"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8pPr>
            <a:lvl9pPr marL="4114800" lvl="8"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7" r:id="rId7"/>
    <p:sldLayoutId id="2147483658" r:id="rId8"/>
    <p:sldLayoutId id="2147483659" r:id="rId9"/>
    <p:sldLayoutId id="2147483660" r:id="rId10"/>
    <p:sldLayoutId id="2147483661" r:id="rId11"/>
    <p:sldLayoutId id="2147483666" r:id="rId12"/>
    <p:sldLayoutId id="2147483667"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6"/>
          <p:cNvSpPr/>
          <p:nvPr/>
        </p:nvSpPr>
        <p:spPr>
          <a:xfrm rot="-265740">
            <a:off x="3833691" y="1465304"/>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p:cNvSpPr/>
          <p:nvPr/>
        </p:nvSpPr>
        <p:spPr>
          <a:xfrm rot="-265740">
            <a:off x="3833691" y="1396908"/>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p:cNvSpPr txBox="1">
            <a:spLocks noGrp="1"/>
          </p:cNvSpPr>
          <p:nvPr>
            <p:ph type="ctrTitle"/>
          </p:nvPr>
        </p:nvSpPr>
        <p:spPr>
          <a:xfrm>
            <a:off x="1106175" y="527775"/>
            <a:ext cx="6930900" cy="171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NICENE CREED</a:t>
            </a:r>
            <a:br>
              <a:rPr lang="en-US" dirty="0"/>
            </a:br>
            <a:r>
              <a:rPr lang="en-US" dirty="0"/>
              <a:t>AFTER 1700 YEARS</a:t>
            </a:r>
          </a:p>
        </p:txBody>
      </p:sp>
      <p:pic>
        <p:nvPicPr>
          <p:cNvPr id="17" name="Picture Placeholder 16" descr="A mural of a group of people&#10;&#10;AI-generated content may be incorrect.">
            <a:extLst>
              <a:ext uri="{FF2B5EF4-FFF2-40B4-BE49-F238E27FC236}">
                <a16:creationId xmlns:a16="http://schemas.microsoft.com/office/drawing/2014/main" id="{D3D1A354-F792-621D-62F0-B4D127BE335D}"/>
              </a:ext>
            </a:extLst>
          </p:cNvPr>
          <p:cNvPicPr>
            <a:picLocks noGrp="1" noChangeAspect="1"/>
          </p:cNvPicPr>
          <p:nvPr>
            <p:ph type="pic" idx="2"/>
          </p:nvPr>
        </p:nvPicPr>
        <p:blipFill>
          <a:blip r:embed="rId3"/>
          <a:srcRect t="14263" b="14263"/>
          <a:stretch>
            <a:fillRect/>
          </a:stretch>
        </p:blip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9221963A-9EC3-737C-6FB1-C36F56C31EB8}"/>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0CBCA734-15CB-56DA-CBAE-5A7F544A0452}"/>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I</a:t>
            </a:r>
            <a:r>
              <a:rPr lang="en" dirty="0"/>
              <a:t>n one God…</a:t>
            </a:r>
            <a:endParaRPr dirty="0"/>
          </a:p>
        </p:txBody>
      </p:sp>
      <p:sp>
        <p:nvSpPr>
          <p:cNvPr id="203" name="Google Shape;203;p31">
            <a:extLst>
              <a:ext uri="{FF2B5EF4-FFF2-40B4-BE49-F238E27FC236}">
                <a16:creationId xmlns:a16="http://schemas.microsoft.com/office/drawing/2014/main" id="{76926043-6F44-5122-1AE8-2E76F42D9D34}"/>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400" dirty="0"/>
              <a:t>1 Corinthians 8:6 yet for us there is one God, the Father, from whom are all things and we exist for Him, and one Lord, Jesus Christ, by whom are all things, and we exist through Him.</a:t>
            </a:r>
          </a:p>
          <a:p>
            <a:pPr marL="342900" indent="-342900"/>
            <a:r>
              <a:rPr lang="en-US" sz="2400" dirty="0"/>
              <a:t>Deuteronomy 6:4 “Hear, O Israel! Yahweh is our God, Yahweh is one!</a:t>
            </a:r>
          </a:p>
          <a:p>
            <a:pPr marL="342900" indent="-342900"/>
            <a:r>
              <a:rPr lang="en-US" sz="2400" dirty="0"/>
              <a:t>Mark 12:28 And when one of the scribes came and heard them arguing, he recognized that He had answered them well and asked Him, “What commandment is the foremost of all?” 29 Jesus answered, “The foremost is, ‘Hear, O Israel! The Lord our God is one Lord;</a:t>
            </a:r>
            <a:endParaRPr sz="2400" dirty="0"/>
          </a:p>
        </p:txBody>
      </p:sp>
      <p:sp>
        <p:nvSpPr>
          <p:cNvPr id="204" name="Google Shape;204;p31">
            <a:extLst>
              <a:ext uri="{FF2B5EF4-FFF2-40B4-BE49-F238E27FC236}">
                <a16:creationId xmlns:a16="http://schemas.microsoft.com/office/drawing/2014/main" id="{B4EC99B9-C168-2990-90AC-E9D229E93404}"/>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999A8F5C-EFBD-D578-C117-FA6CD095D9AF}"/>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2699861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83D28D3F-93BC-621A-519E-A0662C268E79}"/>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A836F074-988F-C866-894C-54AC14BFF394}"/>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A1F85BB5-1E94-0FE3-EBA2-CCD96F1BC795}"/>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BD6A06D5-E032-26FA-B7CF-EE5009AB5239}"/>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…The Father Almighty</a:t>
            </a:r>
          </a:p>
        </p:txBody>
      </p:sp>
      <p:sp>
        <p:nvSpPr>
          <p:cNvPr id="8" name="TextBox 7">
            <a:extLst>
              <a:ext uri="{FF2B5EF4-FFF2-40B4-BE49-F238E27FC236}">
                <a16:creationId xmlns:a16="http://schemas.microsoft.com/office/drawing/2014/main" id="{11D6631E-2B76-1DE8-85BB-DBB8A67BFCFB}"/>
              </a:ext>
            </a:extLst>
          </p:cNvPr>
          <p:cNvSpPr txBox="1"/>
          <p:nvPr/>
        </p:nvSpPr>
        <p:spPr>
          <a:xfrm>
            <a:off x="228600" y="1017746"/>
            <a:ext cx="8525540" cy="3970318"/>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kumimoji="0" lang="en-US" sz="2800" strike="noStrike" kern="0" cap="none" spc="0" normalizeH="0" baseline="0" noProof="0" dirty="0">
                <a:ln>
                  <a:noFill/>
                </a:ln>
                <a:solidFill>
                  <a:schemeClr val="bg1"/>
                </a:solidFill>
                <a:effectLst/>
                <a:uLnTx/>
                <a:uFillTx/>
                <a:latin typeface="Instrument Sans" panose="020B0604020202020204" charset="0"/>
                <a:sym typeface="Instrument Sans"/>
              </a:rPr>
              <a:t>1 Corinthians 8:6 yet for us there is one God, the Father, from whom are all things and we exist for Him, and one Lord, Jesus Christ, by whom are all things, and we exist through Him.</a:t>
            </a:r>
            <a:endParaRPr lang="en-US" sz="2800" dirty="0">
              <a:solidFill>
                <a:schemeClr val="bg1"/>
              </a:solidFill>
              <a:latin typeface="Instrument Sans" panose="020B0604020202020204" charset="0"/>
              <a:sym typeface="Instrument Sans"/>
            </a:endParaRPr>
          </a:p>
          <a:p>
            <a:pPr marL="309245" marR="5080" lvl="1"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Ephesians 4:4 There is one body and one Spirit, just as also you were called in one hope of your calling; 5 one Lord, one faith, one baptism; 6 one God and Father of all who is over all and through all and in all.</a:t>
            </a:r>
            <a:endParaRPr kumimoji="0" lang="en-US" sz="2800" strike="noStrike" kern="0" cap="none" spc="0" normalizeH="0" baseline="0" noProof="0" dirty="0">
              <a:ln>
                <a:noFill/>
              </a:ln>
              <a:solidFill>
                <a:schemeClr val="bg1"/>
              </a:solidFill>
              <a:effectLst/>
              <a:uLnTx/>
              <a:uFillTx/>
              <a:latin typeface="Instrument Sans" panose="020B0604020202020204" charset="0"/>
              <a:sym typeface="Instrument Sans"/>
            </a:endParaRPr>
          </a:p>
        </p:txBody>
      </p:sp>
    </p:spTree>
    <p:extLst>
      <p:ext uri="{BB962C8B-B14F-4D97-AF65-F5344CB8AC3E}">
        <p14:creationId xmlns:p14="http://schemas.microsoft.com/office/powerpoint/2010/main" val="2923483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5E7E2CDB-D52D-820A-AC72-BA52A124387B}"/>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B0F38556-ED7D-40D8-B12C-6EE6A6757D6D}"/>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Maker of all things visible and invisible</a:t>
            </a:r>
            <a:endParaRPr dirty="0"/>
          </a:p>
        </p:txBody>
      </p:sp>
      <p:sp>
        <p:nvSpPr>
          <p:cNvPr id="203" name="Google Shape;203;p31">
            <a:extLst>
              <a:ext uri="{FF2B5EF4-FFF2-40B4-BE49-F238E27FC236}">
                <a16:creationId xmlns:a16="http://schemas.microsoft.com/office/drawing/2014/main" id="{C8E09287-4CD1-255C-EFA2-6CB0039CB953}"/>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200" dirty="0"/>
              <a:t>1 Corinthians 8:6 yet for us there is one God, the Father, from whom are all things and we exist for Him, and one Lord, Jesus Christ, by whom are all things, and we exist through Him.</a:t>
            </a:r>
          </a:p>
          <a:p>
            <a:pPr marL="342900" indent="-342900"/>
            <a:r>
              <a:rPr lang="en-US" sz="2200" dirty="0"/>
              <a:t>Isaiah 42:5 Thus says the God, Yahweh, Who created the heavens and stretched them out, Who spread out the earth and its offspring, Who gives breath to the people on it, and spirit to those who walk in it…</a:t>
            </a:r>
          </a:p>
          <a:p>
            <a:pPr marL="342900" indent="-342900"/>
            <a:r>
              <a:rPr lang="en-US" sz="2200" dirty="0"/>
              <a:t>Jeremiah 23:17 ‘Ah Lord Yahweh! Behold, You have made the heavens and the earth by Your great power and by Your outstretched arm! Nothing is too difficult for You…</a:t>
            </a:r>
          </a:p>
          <a:p>
            <a:pPr marL="342900" indent="-342900"/>
            <a:r>
              <a:rPr lang="en-US" sz="2200" dirty="0"/>
              <a:t>Ephesians 4:6 one God and Father of all who is over all and through all and in all.</a:t>
            </a:r>
          </a:p>
          <a:p>
            <a:pPr marL="342900" indent="-342900"/>
            <a:endParaRPr lang="en-US" sz="2200" dirty="0"/>
          </a:p>
        </p:txBody>
      </p:sp>
      <p:sp>
        <p:nvSpPr>
          <p:cNvPr id="204" name="Google Shape;204;p31">
            <a:extLst>
              <a:ext uri="{FF2B5EF4-FFF2-40B4-BE49-F238E27FC236}">
                <a16:creationId xmlns:a16="http://schemas.microsoft.com/office/drawing/2014/main" id="{19EA447A-E9A5-2586-3541-08FE313AAE45}"/>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A6065EBE-F2A2-2D52-9C25-7889AB5B7149}"/>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2723870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E7ED57CF-2E91-CFC5-F771-C1BD7D1E2946}"/>
            </a:ext>
          </a:extLst>
        </p:cNvPr>
        <p:cNvGrpSpPr/>
        <p:nvPr/>
      </p:nvGrpSpPr>
      <p:grpSpPr>
        <a:xfrm>
          <a:off x="0" y="0"/>
          <a:ext cx="0" cy="0"/>
          <a:chOff x="0" y="0"/>
          <a:chExt cx="0" cy="0"/>
        </a:xfrm>
      </p:grpSpPr>
      <p:pic>
        <p:nvPicPr>
          <p:cNvPr id="190" name="Google Shape;190;p30" title="mexican-people-attending-church.jpg">
            <a:extLst>
              <a:ext uri="{FF2B5EF4-FFF2-40B4-BE49-F238E27FC236}">
                <a16:creationId xmlns:a16="http://schemas.microsoft.com/office/drawing/2014/main" id="{D2276024-7F57-A328-A476-DBAEFA97495C}"/>
              </a:ext>
            </a:extLst>
          </p:cNvPr>
          <p:cNvPicPr preferRelativeResize="0">
            <a:picLocks noGrp="1"/>
          </p:cNvPicPr>
          <p:nvPr>
            <p:ph type="pic" idx="2"/>
          </p:nvPr>
        </p:nvPicPr>
        <p:blipFill rotWithShape="1">
          <a:blip r:embed="rId3">
            <a:alphaModFix/>
          </a:blip>
          <a:srcRect l="4128" t="2489" r="1192" b="2498"/>
          <a:stretch/>
        </p:blipFill>
        <p:spPr>
          <a:xfrm>
            <a:off x="0" y="0"/>
            <a:ext cx="9144003" cy="5143499"/>
          </a:xfrm>
          <a:prstGeom prst="rect">
            <a:avLst/>
          </a:prstGeom>
        </p:spPr>
      </p:pic>
      <p:sp>
        <p:nvSpPr>
          <p:cNvPr id="191" name="Google Shape;191;p30">
            <a:extLst>
              <a:ext uri="{FF2B5EF4-FFF2-40B4-BE49-F238E27FC236}">
                <a16:creationId xmlns:a16="http://schemas.microsoft.com/office/drawing/2014/main" id="{3016D0AC-ECE4-121E-1835-4A1DC5AC0FA0}"/>
              </a:ext>
            </a:extLst>
          </p:cNvPr>
          <p:cNvSpPr txBox="1">
            <a:spLocks noGrp="1"/>
          </p:cNvSpPr>
          <p:nvPr>
            <p:ph type="title" idx="3"/>
          </p:nvPr>
        </p:nvSpPr>
        <p:spPr>
          <a:xfrm>
            <a:off x="4027150" y="948460"/>
            <a:ext cx="1089900" cy="102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195" name="Google Shape;195;p30">
            <a:extLst>
              <a:ext uri="{FF2B5EF4-FFF2-40B4-BE49-F238E27FC236}">
                <a16:creationId xmlns:a16="http://schemas.microsoft.com/office/drawing/2014/main" id="{AE18BDA2-F6FC-FC3D-053B-9D8BC47046D3}"/>
              </a:ext>
            </a:extLst>
          </p:cNvPr>
          <p:cNvSpPr/>
          <p:nvPr/>
        </p:nvSpPr>
        <p:spPr>
          <a:xfrm rot="-177467">
            <a:off x="2034219" y="972864"/>
            <a:ext cx="5075562" cy="916464"/>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96" name="Google Shape;196;p30">
            <a:extLst>
              <a:ext uri="{FF2B5EF4-FFF2-40B4-BE49-F238E27FC236}">
                <a16:creationId xmlns:a16="http://schemas.microsoft.com/office/drawing/2014/main" id="{005501FE-73C6-FF42-B5EC-987F25975579}"/>
              </a:ext>
            </a:extLst>
          </p:cNvPr>
          <p:cNvSpPr/>
          <p:nvPr/>
        </p:nvSpPr>
        <p:spPr>
          <a:xfrm rot="-177467">
            <a:off x="2034219" y="934918"/>
            <a:ext cx="5075562" cy="916464"/>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97" name="Google Shape;197;p30">
            <a:extLst>
              <a:ext uri="{FF2B5EF4-FFF2-40B4-BE49-F238E27FC236}">
                <a16:creationId xmlns:a16="http://schemas.microsoft.com/office/drawing/2014/main" id="{8B66F9AD-34E8-EA60-DEE6-85261EB8F7D2}"/>
              </a:ext>
            </a:extLst>
          </p:cNvPr>
          <p:cNvSpPr txBox="1">
            <a:spLocks noGrp="1"/>
          </p:cNvSpPr>
          <p:nvPr>
            <p:ph type="title"/>
          </p:nvPr>
        </p:nvSpPr>
        <p:spPr>
          <a:xfrm>
            <a:off x="875225" y="2487875"/>
            <a:ext cx="7393800" cy="156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AND IN ONE LORD JESUS CHRIST</a:t>
            </a:r>
            <a:endParaRPr dirty="0"/>
          </a:p>
        </p:txBody>
      </p:sp>
    </p:spTree>
    <p:extLst>
      <p:ext uri="{BB962C8B-B14F-4D97-AF65-F5344CB8AC3E}">
        <p14:creationId xmlns:p14="http://schemas.microsoft.com/office/powerpoint/2010/main" val="2945940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804754EC-F51D-6C26-6D5B-F2AAE16D062C}"/>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8DD7036D-4E9F-2714-A92F-BA3589BC70AD}"/>
              </a:ext>
            </a:extLst>
          </p:cNvPr>
          <p:cNvSpPr txBox="1">
            <a:spLocks noGrp="1"/>
          </p:cNvSpPr>
          <p:nvPr>
            <p:ph type="title"/>
          </p:nvPr>
        </p:nvSpPr>
        <p:spPr>
          <a:xfrm>
            <a:off x="7832558" y="0"/>
            <a:ext cx="1311442" cy="733926"/>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dirty="0"/>
              <a:t>THE NICENE CREED</a:t>
            </a:r>
            <a:endParaRPr sz="2000" dirty="0"/>
          </a:p>
        </p:txBody>
      </p:sp>
      <p:sp>
        <p:nvSpPr>
          <p:cNvPr id="203" name="Google Shape;203;p31">
            <a:extLst>
              <a:ext uri="{FF2B5EF4-FFF2-40B4-BE49-F238E27FC236}">
                <a16:creationId xmlns:a16="http://schemas.microsoft.com/office/drawing/2014/main" id="{6A0EF7E6-B436-1686-B339-EDA296441C67}"/>
              </a:ext>
            </a:extLst>
          </p:cNvPr>
          <p:cNvSpPr txBox="1">
            <a:spLocks noGrp="1"/>
          </p:cNvSpPr>
          <p:nvPr>
            <p:ph type="subTitle" idx="1"/>
          </p:nvPr>
        </p:nvSpPr>
        <p:spPr>
          <a:xfrm>
            <a:off x="228749" y="0"/>
            <a:ext cx="8265545" cy="5143500"/>
          </a:xfrm>
          <a:prstGeom prst="rect">
            <a:avLst/>
          </a:prstGeom>
        </p:spPr>
        <p:txBody>
          <a:bodyPr spcFirstLastPara="1" wrap="square" lIns="91425" tIns="91425" rIns="91425" bIns="91425" anchor="t" anchorCtr="0">
            <a:noAutofit/>
          </a:bodyPr>
          <a:lstStyle/>
          <a:p>
            <a:pPr marL="0" indent="0">
              <a:buNone/>
            </a:pPr>
            <a:r>
              <a:rPr lang="en-US" sz="4800" dirty="0"/>
              <a:t>2 And in one Lord Jesus Christ, the Son of God, begotten of the Father, Light of Light, very God of very God, begotten, not made, consubstantial with the Father;</a:t>
            </a:r>
          </a:p>
        </p:txBody>
      </p:sp>
      <p:sp>
        <p:nvSpPr>
          <p:cNvPr id="2" name="Google Shape;204;p31">
            <a:extLst>
              <a:ext uri="{FF2B5EF4-FFF2-40B4-BE49-F238E27FC236}">
                <a16:creationId xmlns:a16="http://schemas.microsoft.com/office/drawing/2014/main" id="{08C3CA7A-FDFB-AFF8-5E8C-416F39C0E1C6}"/>
              </a:ext>
            </a:extLst>
          </p:cNvPr>
          <p:cNvSpPr/>
          <p:nvPr/>
        </p:nvSpPr>
        <p:spPr>
          <a:xfrm rot="1807260">
            <a:off x="7505018" y="-44378"/>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Instrument Sans"/>
              <a:ea typeface="Instrument Sans"/>
              <a:cs typeface="Instrument Sans"/>
              <a:sym typeface="Instrument Sans"/>
            </a:endParaRPr>
          </a:p>
        </p:txBody>
      </p:sp>
      <p:sp>
        <p:nvSpPr>
          <p:cNvPr id="3" name="Google Shape;205;p31">
            <a:extLst>
              <a:ext uri="{FF2B5EF4-FFF2-40B4-BE49-F238E27FC236}">
                <a16:creationId xmlns:a16="http://schemas.microsoft.com/office/drawing/2014/main" id="{7C4ED2D2-A98F-13B2-330E-A59592357E8C}"/>
              </a:ext>
            </a:extLst>
          </p:cNvPr>
          <p:cNvSpPr/>
          <p:nvPr/>
        </p:nvSpPr>
        <p:spPr>
          <a:xfrm rot="1807260">
            <a:off x="7505018" y="-112774"/>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Instrument Sans"/>
              <a:ea typeface="Instrument Sans"/>
              <a:cs typeface="Instrument Sans"/>
              <a:sym typeface="Instrument Sans"/>
            </a:endParaRPr>
          </a:p>
        </p:txBody>
      </p:sp>
    </p:spTree>
    <p:extLst>
      <p:ext uri="{BB962C8B-B14F-4D97-AF65-F5344CB8AC3E}">
        <p14:creationId xmlns:p14="http://schemas.microsoft.com/office/powerpoint/2010/main" val="623511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D3D47185-35E0-3F3D-3FD1-22844B70D310}"/>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56F2627A-C7AF-C2ED-34F8-B8331DCA8040}"/>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3F2A7A53-035C-FDED-BF4A-05927877562B}"/>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56F7260E-A747-9CE3-CC55-9613138FDE4A}"/>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…and in One Lord Jesus Christ</a:t>
            </a:r>
          </a:p>
        </p:txBody>
      </p:sp>
      <p:sp>
        <p:nvSpPr>
          <p:cNvPr id="8" name="TextBox 7">
            <a:extLst>
              <a:ext uri="{FF2B5EF4-FFF2-40B4-BE49-F238E27FC236}">
                <a16:creationId xmlns:a16="http://schemas.microsoft.com/office/drawing/2014/main" id="{21C3DA5F-7B3B-62D9-C2C6-FCF4BAB2AB47}"/>
              </a:ext>
            </a:extLst>
          </p:cNvPr>
          <p:cNvSpPr txBox="1"/>
          <p:nvPr/>
        </p:nvSpPr>
        <p:spPr>
          <a:xfrm>
            <a:off x="228600" y="1017746"/>
            <a:ext cx="8750300" cy="3785652"/>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kumimoji="0" lang="en-US" sz="3000" strike="noStrike" kern="0" cap="none" spc="0" normalizeH="0" baseline="0" noProof="0" dirty="0">
                <a:ln>
                  <a:noFill/>
                </a:ln>
                <a:solidFill>
                  <a:schemeClr val="bg1"/>
                </a:solidFill>
                <a:effectLst/>
                <a:uLnTx/>
                <a:uFillTx/>
                <a:latin typeface="Instrument Sans" panose="020B0604020202020204" charset="0"/>
                <a:sym typeface="Instrument Sans"/>
              </a:rPr>
              <a:t>The goal of the Nicene Creed is to clearly showcase the full deity and full humanity of Jesus along with the three-in-one nature of God. This phrase moves us into confessing the second person of the Trinity, Jesus Christ. </a:t>
            </a:r>
          </a:p>
          <a:p>
            <a:pPr marL="309245" marR="5080" indent="-285750" algn="just">
              <a:buClr>
                <a:schemeClr val="bg1"/>
              </a:buClr>
              <a:buFont typeface="Arial" panose="020B0604020202020204" pitchFamily="34" charset="0"/>
              <a:buChar char="•"/>
              <a:tabLst>
                <a:tab pos="387350" algn="l"/>
              </a:tabLst>
            </a:pPr>
            <a:r>
              <a:rPr lang="en-US" sz="3000" dirty="0">
                <a:solidFill>
                  <a:schemeClr val="bg1"/>
                </a:solidFill>
                <a:latin typeface="Instrument Sans" panose="020B0604020202020204" charset="0"/>
                <a:sym typeface="Instrument Sans"/>
              </a:rPr>
              <a:t>Contra Arius we must affirm that Jesus is Lord and Christ in the fullest measure of their meaning</a:t>
            </a:r>
            <a:endParaRPr kumimoji="0" lang="en-US" sz="3000" strike="noStrike" kern="0" cap="none" spc="0" normalizeH="0" baseline="0" noProof="0" dirty="0">
              <a:ln>
                <a:noFill/>
              </a:ln>
              <a:solidFill>
                <a:schemeClr val="bg1"/>
              </a:solidFill>
              <a:effectLst/>
              <a:uLnTx/>
              <a:uFillTx/>
              <a:latin typeface="Instrument Sans" panose="020B0604020202020204" charset="0"/>
              <a:sym typeface="Instrument Sans"/>
            </a:endParaRPr>
          </a:p>
        </p:txBody>
      </p:sp>
    </p:spTree>
    <p:extLst>
      <p:ext uri="{BB962C8B-B14F-4D97-AF65-F5344CB8AC3E}">
        <p14:creationId xmlns:p14="http://schemas.microsoft.com/office/powerpoint/2010/main" val="2876958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6308991F-6292-7FF1-CE9A-27D9E4D3816D}"/>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6D2CEC8F-10AC-AB2D-F023-16DA003664D1}"/>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25D10FDA-FB75-73F1-E7D9-C0A122884E9D}"/>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BCE0F844-6875-3620-0B21-82FDB7050331}"/>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…and in One Lord Jesus Christ</a:t>
            </a:r>
          </a:p>
        </p:txBody>
      </p:sp>
      <p:sp>
        <p:nvSpPr>
          <p:cNvPr id="8" name="TextBox 7">
            <a:extLst>
              <a:ext uri="{FF2B5EF4-FFF2-40B4-BE49-F238E27FC236}">
                <a16:creationId xmlns:a16="http://schemas.microsoft.com/office/drawing/2014/main" id="{2F1A8EC4-A4E7-0E93-ED32-B1C20F538C18}"/>
              </a:ext>
            </a:extLst>
          </p:cNvPr>
          <p:cNvSpPr txBox="1"/>
          <p:nvPr/>
        </p:nvSpPr>
        <p:spPr>
          <a:xfrm>
            <a:off x="228600" y="1017746"/>
            <a:ext cx="8750300" cy="4093428"/>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kumimoji="0" lang="en-US" sz="2600" strike="noStrike" kern="0" cap="none" spc="0" normalizeH="0" baseline="0" noProof="0" dirty="0">
                <a:ln>
                  <a:noFill/>
                </a:ln>
                <a:solidFill>
                  <a:schemeClr val="bg1"/>
                </a:solidFill>
                <a:effectLst/>
                <a:uLnTx/>
                <a:uFillTx/>
                <a:latin typeface="Instrument Sans" panose="020B0604020202020204" charset="0"/>
                <a:sym typeface="Instrument Sans"/>
              </a:rPr>
              <a:t>In Jesus’ time, “lordship” meant absolute, undisputed ownership. The person called “lord” was an absolute, undisputed master. Throughout the New Testament, those who interacted with Jesus, but did not yet believe, addressed Him with titles of </a:t>
            </a:r>
            <a:r>
              <a:rPr kumimoji="0" lang="en-US" sz="2600" strike="noStrike" kern="0" cap="none" spc="0" normalizeH="0" baseline="0" noProof="0" dirty="0" err="1">
                <a:ln>
                  <a:noFill/>
                </a:ln>
                <a:solidFill>
                  <a:schemeClr val="bg1"/>
                </a:solidFill>
                <a:effectLst/>
                <a:uLnTx/>
                <a:uFillTx/>
                <a:latin typeface="Instrument Sans" panose="020B0604020202020204" charset="0"/>
                <a:sym typeface="Instrument Sans"/>
              </a:rPr>
              <a:t>honour</a:t>
            </a:r>
            <a:r>
              <a:rPr kumimoji="0" lang="en-US" sz="2600" strike="noStrike" kern="0" cap="none" spc="0" normalizeH="0" baseline="0" noProof="0" dirty="0">
                <a:ln>
                  <a:noFill/>
                </a:ln>
                <a:solidFill>
                  <a:schemeClr val="bg1"/>
                </a:solidFill>
                <a:effectLst/>
                <a:uLnTx/>
                <a:uFillTx/>
                <a:latin typeface="Instrument Sans" panose="020B0604020202020204" charset="0"/>
                <a:sym typeface="Instrument Sans"/>
              </a:rPr>
              <a:t>, like “teacher” or “rabbi”. The titles of “Lord” and “Master” were reserved only for His disciples and apostles – those that truly believed. </a:t>
            </a:r>
            <a:r>
              <a:rPr lang="en-US" sz="2600" dirty="0">
                <a:solidFill>
                  <a:schemeClr val="bg1"/>
                </a:solidFill>
                <a:latin typeface="Instrument Sans" panose="020B0604020202020204" charset="0"/>
                <a:sym typeface="Instrument Sans"/>
              </a:rPr>
              <a:t>This is why in Mark 4:45,  when Judas betrayed Jesus with a kiss, he called Jesus “Rabbi” and not “Lord”. </a:t>
            </a:r>
            <a:endParaRPr kumimoji="0" lang="en-US" sz="2600" strike="noStrike" kern="0" cap="none" spc="0" normalizeH="0" baseline="0" noProof="0" dirty="0">
              <a:ln>
                <a:noFill/>
              </a:ln>
              <a:solidFill>
                <a:schemeClr val="bg1"/>
              </a:solidFill>
              <a:effectLst/>
              <a:uLnTx/>
              <a:uFillTx/>
              <a:latin typeface="Instrument Sans" panose="020B0604020202020204" charset="0"/>
              <a:sym typeface="Instrument Sans"/>
            </a:endParaRPr>
          </a:p>
        </p:txBody>
      </p:sp>
    </p:spTree>
    <p:extLst>
      <p:ext uri="{BB962C8B-B14F-4D97-AF65-F5344CB8AC3E}">
        <p14:creationId xmlns:p14="http://schemas.microsoft.com/office/powerpoint/2010/main" val="846407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E1FEC2E8-A455-ECE7-5C5C-D6F5FBA28FDC}"/>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B07B8D66-7901-DD80-9E86-A57E14BA0C98}"/>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3D4486DE-B668-C1C8-150F-01990FA9C429}"/>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49ED04CD-31DD-0ACB-3FA8-72F07A6A3CE3}"/>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…and in One Lord Jesus Christ</a:t>
            </a:r>
          </a:p>
        </p:txBody>
      </p:sp>
      <p:sp>
        <p:nvSpPr>
          <p:cNvPr id="8" name="TextBox 7">
            <a:extLst>
              <a:ext uri="{FF2B5EF4-FFF2-40B4-BE49-F238E27FC236}">
                <a16:creationId xmlns:a16="http://schemas.microsoft.com/office/drawing/2014/main" id="{9F838E4F-2769-6290-5991-60963FA8133B}"/>
              </a:ext>
            </a:extLst>
          </p:cNvPr>
          <p:cNvSpPr txBox="1"/>
          <p:nvPr/>
        </p:nvSpPr>
        <p:spPr>
          <a:xfrm>
            <a:off x="228600" y="1017746"/>
            <a:ext cx="8750300" cy="3785652"/>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3000" dirty="0">
                <a:solidFill>
                  <a:schemeClr val="bg1"/>
                </a:solidFill>
                <a:latin typeface="Instrument Sans" panose="020B0604020202020204" charset="0"/>
                <a:sym typeface="Instrument Sans"/>
              </a:rPr>
              <a:t>“Jesus” comes from the Hebrew name Yeshua, meaning “the Lord / God saves”. It is significant that when the Son of God became man, He was given a human name. This demonstrates His humanity. Jesus is fully human and fully God. We have become used to calling him “Jesus Christ”. But in reality, “Christ” is not His surname! “Christ” means “anointed one”</a:t>
            </a:r>
            <a:endParaRPr kumimoji="0" lang="en-US" sz="3000" strike="noStrike" kern="0" cap="none" spc="0" normalizeH="0" baseline="0" noProof="0" dirty="0">
              <a:ln>
                <a:noFill/>
              </a:ln>
              <a:solidFill>
                <a:schemeClr val="bg1"/>
              </a:solidFill>
              <a:effectLst/>
              <a:uLnTx/>
              <a:uFillTx/>
              <a:latin typeface="Instrument Sans" panose="020B0604020202020204" charset="0"/>
              <a:sym typeface="Instrument Sans"/>
            </a:endParaRPr>
          </a:p>
        </p:txBody>
      </p:sp>
    </p:spTree>
    <p:extLst>
      <p:ext uri="{BB962C8B-B14F-4D97-AF65-F5344CB8AC3E}">
        <p14:creationId xmlns:p14="http://schemas.microsoft.com/office/powerpoint/2010/main" val="2482964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25E63EE1-870B-6681-FDAC-DAF041BF2A74}"/>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89BDB50D-6D50-D6C2-BC64-3E2A430CB548}"/>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3504F7EB-2B04-6D3C-8F08-0FAB6FB7ABE5}"/>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9A0A37C0-F46F-5CDE-3D99-3589E688833A}"/>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…and in One Lord Jesus Christ</a:t>
            </a:r>
          </a:p>
        </p:txBody>
      </p:sp>
      <p:sp>
        <p:nvSpPr>
          <p:cNvPr id="8" name="TextBox 7">
            <a:extLst>
              <a:ext uri="{FF2B5EF4-FFF2-40B4-BE49-F238E27FC236}">
                <a16:creationId xmlns:a16="http://schemas.microsoft.com/office/drawing/2014/main" id="{18AC53D8-2679-233D-6025-1E4692AF4330}"/>
              </a:ext>
            </a:extLst>
          </p:cNvPr>
          <p:cNvSpPr txBox="1"/>
          <p:nvPr/>
        </p:nvSpPr>
        <p:spPr>
          <a:xfrm>
            <a:off x="228600" y="1017746"/>
            <a:ext cx="8750300" cy="4031873"/>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3200" dirty="0">
                <a:solidFill>
                  <a:schemeClr val="bg1"/>
                </a:solidFill>
                <a:latin typeface="Instrument Sans" panose="020B0604020202020204" charset="0"/>
                <a:sym typeface="Instrument Sans"/>
              </a:rPr>
              <a:t>1 Corinthians 8:6 yet for us there is one God, the Father, from whom are all things and we exist for Him, and one Lord, Jesus Christ, by whom are all things, and we exist through Him.</a:t>
            </a:r>
          </a:p>
          <a:p>
            <a:pPr marL="309245" marR="5080" indent="-285750" algn="just">
              <a:buClr>
                <a:schemeClr val="bg1"/>
              </a:buClr>
              <a:buFont typeface="Arial" panose="020B0604020202020204" pitchFamily="34" charset="0"/>
              <a:buChar char="•"/>
              <a:tabLst>
                <a:tab pos="387350" algn="l"/>
              </a:tabLst>
            </a:pPr>
            <a:r>
              <a:rPr lang="en-US" sz="3200" dirty="0">
                <a:solidFill>
                  <a:schemeClr val="bg1"/>
                </a:solidFill>
                <a:latin typeface="Instrument Sans" panose="020B0604020202020204" charset="0"/>
                <a:sym typeface="Instrument Sans"/>
              </a:rPr>
              <a:t>Romans 14:9 For to this end Christ died and lived again, that He might be Lord both of the dead and of the living.</a:t>
            </a:r>
          </a:p>
        </p:txBody>
      </p:sp>
    </p:spTree>
    <p:extLst>
      <p:ext uri="{BB962C8B-B14F-4D97-AF65-F5344CB8AC3E}">
        <p14:creationId xmlns:p14="http://schemas.microsoft.com/office/powerpoint/2010/main" val="3733458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EB6CBC03-1B12-9C1C-091C-CF0D63AED01E}"/>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12C73659-62DC-91D3-9D0D-B454632DEA41}"/>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1DEDAD24-BAA8-15AD-C928-224BEC59007C}"/>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17C4D8FC-AF7B-0FBC-C7B7-E8ECFB4FF0A3}"/>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…and in One Lord Jesus Christ</a:t>
            </a:r>
          </a:p>
        </p:txBody>
      </p:sp>
      <p:sp>
        <p:nvSpPr>
          <p:cNvPr id="8" name="TextBox 7">
            <a:extLst>
              <a:ext uri="{FF2B5EF4-FFF2-40B4-BE49-F238E27FC236}">
                <a16:creationId xmlns:a16="http://schemas.microsoft.com/office/drawing/2014/main" id="{8F9AAC13-70CB-069A-81D8-EC26C171DF3A}"/>
              </a:ext>
            </a:extLst>
          </p:cNvPr>
          <p:cNvSpPr txBox="1"/>
          <p:nvPr/>
        </p:nvSpPr>
        <p:spPr>
          <a:xfrm>
            <a:off x="228600" y="1017746"/>
            <a:ext cx="8750300" cy="3970318"/>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Luke 6:46 “Now why do you call Me, ‘Lord, Lord,’ and do not do what I say?</a:t>
            </a:r>
          </a:p>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John 13:13 You call Me Teacher and Lord; and you are right, for so I am.</a:t>
            </a:r>
          </a:p>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2 Corinthians 4:5 For we do not preach ourselves but Jesus Christ as Lord, and ourselves as your slaves for the sake of Jesus.</a:t>
            </a:r>
          </a:p>
          <a:p>
            <a:pPr marL="309245" marR="5080" indent="-285750" algn="just">
              <a:buClr>
                <a:schemeClr val="bg1"/>
              </a:buClr>
              <a:buFont typeface="Arial" panose="020B0604020202020204" pitchFamily="34" charset="0"/>
              <a:buChar char="•"/>
              <a:tabLst>
                <a:tab pos="387350" algn="l"/>
              </a:tabLst>
            </a:pPr>
            <a:endParaRPr lang="en-US" sz="2800" dirty="0">
              <a:solidFill>
                <a:schemeClr val="bg1"/>
              </a:solidFill>
              <a:latin typeface="Instrument Sans" panose="020B0604020202020204" charset="0"/>
              <a:sym typeface="Instrument Sans"/>
            </a:endParaRPr>
          </a:p>
          <a:p>
            <a:pPr marL="309245" marR="5080" indent="-285750" algn="just">
              <a:buClr>
                <a:schemeClr val="bg1"/>
              </a:buClr>
              <a:buFont typeface="Arial" panose="020B0604020202020204" pitchFamily="34" charset="0"/>
              <a:buChar char="•"/>
              <a:tabLst>
                <a:tab pos="387350" algn="l"/>
              </a:tabLst>
            </a:pPr>
            <a:endParaRPr lang="en-US" sz="2800" dirty="0">
              <a:solidFill>
                <a:schemeClr val="bg1"/>
              </a:solidFill>
              <a:latin typeface="Instrument Sans" panose="020B0604020202020204" charset="0"/>
              <a:sym typeface="Instrument Sans"/>
            </a:endParaRPr>
          </a:p>
        </p:txBody>
      </p:sp>
    </p:spTree>
    <p:extLst>
      <p:ext uri="{BB962C8B-B14F-4D97-AF65-F5344CB8AC3E}">
        <p14:creationId xmlns:p14="http://schemas.microsoft.com/office/powerpoint/2010/main" val="1069763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C30882E4-E741-9BFB-6E3A-98211CF2E5DC}"/>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789E9DA6-70B1-87F2-BFC2-3EB315A3C0C2}"/>
              </a:ext>
            </a:extLst>
          </p:cNvPr>
          <p:cNvSpPr txBox="1">
            <a:spLocks noGrp="1"/>
          </p:cNvSpPr>
          <p:nvPr>
            <p:ph type="title"/>
          </p:nvPr>
        </p:nvSpPr>
        <p:spPr>
          <a:xfrm>
            <a:off x="228749" y="47499"/>
            <a:ext cx="8686500" cy="162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ARIUS</a:t>
            </a:r>
            <a:br>
              <a:rPr lang="en" dirty="0"/>
            </a:br>
            <a:r>
              <a:rPr lang="en-US" dirty="0"/>
              <a:t>P</a:t>
            </a:r>
            <a:r>
              <a:rPr lang="en" dirty="0"/>
              <a:t>re-325</a:t>
            </a:r>
            <a:endParaRPr dirty="0"/>
          </a:p>
        </p:txBody>
      </p:sp>
      <p:sp>
        <p:nvSpPr>
          <p:cNvPr id="203" name="Google Shape;203;p31">
            <a:extLst>
              <a:ext uri="{FF2B5EF4-FFF2-40B4-BE49-F238E27FC236}">
                <a16:creationId xmlns:a16="http://schemas.microsoft.com/office/drawing/2014/main" id="{7B951F29-3869-5C51-EB5F-A9C92F0EF481}"/>
              </a:ext>
            </a:extLst>
          </p:cNvPr>
          <p:cNvSpPr txBox="1">
            <a:spLocks noGrp="1"/>
          </p:cNvSpPr>
          <p:nvPr>
            <p:ph type="subTitle" idx="1"/>
          </p:nvPr>
        </p:nvSpPr>
        <p:spPr>
          <a:xfrm>
            <a:off x="228749" y="1520615"/>
            <a:ext cx="6820003" cy="3622885"/>
          </a:xfrm>
          <a:prstGeom prst="rect">
            <a:avLst/>
          </a:prstGeom>
        </p:spPr>
        <p:txBody>
          <a:bodyPr spcFirstLastPara="1" wrap="square" lIns="91425" tIns="91425" rIns="91425" bIns="91425" anchor="t" anchorCtr="0">
            <a:noAutofit/>
          </a:bodyPr>
          <a:lstStyle/>
          <a:p>
            <a:pPr marL="171450" indent="-171450"/>
            <a:r>
              <a:rPr lang="en-US" sz="3200" dirty="0"/>
              <a:t>Arius was born in Libya ~250 A.D.</a:t>
            </a:r>
          </a:p>
          <a:p>
            <a:pPr marL="171450" indent="-171450"/>
            <a:r>
              <a:rPr lang="en-US" sz="3200" dirty="0"/>
              <a:t>Tall, thin, walked barefoot, winsome personality, musical</a:t>
            </a:r>
          </a:p>
          <a:p>
            <a:pPr marL="171450" indent="-171450"/>
            <a:r>
              <a:rPr lang="en-US" sz="3200" dirty="0"/>
              <a:t>Presbyter in Alexandria under his Bishop Alexander</a:t>
            </a:r>
          </a:p>
          <a:p>
            <a:pPr marL="171450" indent="-171450"/>
            <a:r>
              <a:rPr lang="en-US" sz="3200" dirty="0"/>
              <a:t>Taught “there was a time when the son was not”</a:t>
            </a:r>
          </a:p>
        </p:txBody>
      </p:sp>
      <p:sp>
        <p:nvSpPr>
          <p:cNvPr id="204" name="Google Shape;204;p31">
            <a:extLst>
              <a:ext uri="{FF2B5EF4-FFF2-40B4-BE49-F238E27FC236}">
                <a16:creationId xmlns:a16="http://schemas.microsoft.com/office/drawing/2014/main" id="{9A03C5FE-BA5B-EF2D-3285-A2A8B4662FF3}"/>
              </a:ext>
            </a:extLst>
          </p:cNvPr>
          <p:cNvSpPr/>
          <p:nvPr/>
        </p:nvSpPr>
        <p:spPr>
          <a:xfrm rot="-265740">
            <a:off x="3154738" y="81625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7ED04010-D899-C957-C794-905289C22CE4}"/>
              </a:ext>
            </a:extLst>
          </p:cNvPr>
          <p:cNvSpPr/>
          <p:nvPr/>
        </p:nvSpPr>
        <p:spPr>
          <a:xfrm rot="-265740">
            <a:off x="3154738" y="74785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pic>
        <p:nvPicPr>
          <p:cNvPr id="3076" name="Picture 4" descr="Daily Medieval: Arian Christianity">
            <a:extLst>
              <a:ext uri="{FF2B5EF4-FFF2-40B4-BE49-F238E27FC236}">
                <a16:creationId xmlns:a16="http://schemas.microsoft.com/office/drawing/2014/main" id="{48809B93-0B71-1DF9-4018-91D6D6258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752" y="228950"/>
            <a:ext cx="195262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100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C2F8BAE6-DB9B-3796-B158-86A06AD7CCD1}"/>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6DEA674B-1FA8-3D1B-4ACE-8406DBB37B85}"/>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3D30A54E-AE09-9378-1B59-787AB0CDFD83}"/>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992685BF-6884-6F98-C3FA-8F3BD9A57906}"/>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…and in One Lord Jesus Christ</a:t>
            </a:r>
          </a:p>
        </p:txBody>
      </p:sp>
      <p:sp>
        <p:nvSpPr>
          <p:cNvPr id="8" name="TextBox 7">
            <a:extLst>
              <a:ext uri="{FF2B5EF4-FFF2-40B4-BE49-F238E27FC236}">
                <a16:creationId xmlns:a16="http://schemas.microsoft.com/office/drawing/2014/main" id="{E3AD0755-6DE1-FF0B-1A94-A0457A30B6BA}"/>
              </a:ext>
            </a:extLst>
          </p:cNvPr>
          <p:cNvSpPr txBox="1"/>
          <p:nvPr/>
        </p:nvSpPr>
        <p:spPr>
          <a:xfrm>
            <a:off x="228600" y="1017746"/>
            <a:ext cx="8750300" cy="2246769"/>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Romans 10:9 that if you confess with your mouth Jesus as Lord, and believe in your heart that God raised Him from the dead, you will be saved;</a:t>
            </a:r>
          </a:p>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John 20:28 Thomas answered and said to Him, “My Lord and my God!”</a:t>
            </a:r>
          </a:p>
        </p:txBody>
      </p:sp>
    </p:spTree>
    <p:extLst>
      <p:ext uri="{BB962C8B-B14F-4D97-AF65-F5344CB8AC3E}">
        <p14:creationId xmlns:p14="http://schemas.microsoft.com/office/powerpoint/2010/main" val="1752161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392BC013-1F39-0486-FC23-3422D9A3A07E}"/>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4F5CEB37-816B-13DE-55E0-6F52FF744EAC}"/>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E4006D0D-6193-E2FD-7772-D8660B3D263C}"/>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8B10F315-8898-5229-825D-801E5E545403}"/>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sz="3600" dirty="0"/>
              <a:t>…and in One Lord Jesus Christ</a:t>
            </a:r>
          </a:p>
        </p:txBody>
      </p:sp>
      <p:sp>
        <p:nvSpPr>
          <p:cNvPr id="8" name="TextBox 7">
            <a:extLst>
              <a:ext uri="{FF2B5EF4-FFF2-40B4-BE49-F238E27FC236}">
                <a16:creationId xmlns:a16="http://schemas.microsoft.com/office/drawing/2014/main" id="{5F5A68FB-8D3A-027C-CA29-ED697B8B21DF}"/>
              </a:ext>
            </a:extLst>
          </p:cNvPr>
          <p:cNvSpPr txBox="1"/>
          <p:nvPr/>
        </p:nvSpPr>
        <p:spPr>
          <a:xfrm>
            <a:off x="0" y="686609"/>
            <a:ext cx="9144000" cy="5293757"/>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600" dirty="0">
                <a:solidFill>
                  <a:schemeClr val="bg1"/>
                </a:solidFill>
                <a:latin typeface="Instrument Sans" panose="020B0604020202020204" charset="0"/>
                <a:sym typeface="Instrument Sans"/>
              </a:rPr>
              <a:t>Matthew 16:15 He *said to them, “But who do you say that I am?” 16 And Simon Peter answered and said, “You are the Christ, the Son of the living God</a:t>
            </a:r>
          </a:p>
          <a:p>
            <a:pPr marL="309245" marR="5080" indent="-285750" algn="just">
              <a:buClr>
                <a:schemeClr val="bg1"/>
              </a:buClr>
              <a:buFont typeface="Arial" panose="020B0604020202020204" pitchFamily="34" charset="0"/>
              <a:buChar char="•"/>
              <a:tabLst>
                <a:tab pos="387350" algn="l"/>
              </a:tabLst>
            </a:pPr>
            <a:r>
              <a:rPr lang="en-US" sz="2600" dirty="0">
                <a:solidFill>
                  <a:schemeClr val="bg1"/>
                </a:solidFill>
                <a:latin typeface="Instrument Sans" panose="020B0604020202020204" charset="0"/>
                <a:sym typeface="Instrument Sans"/>
              </a:rPr>
              <a:t>Galatians 3:27 For all of you who were baptized into Christ have clothed yourselves with Christ.</a:t>
            </a:r>
          </a:p>
          <a:p>
            <a:pPr marL="309245" marR="5080" indent="-285750" algn="just">
              <a:buClr>
                <a:schemeClr val="bg1"/>
              </a:buClr>
              <a:buFont typeface="Arial" panose="020B0604020202020204" pitchFamily="34" charset="0"/>
              <a:buChar char="•"/>
              <a:tabLst>
                <a:tab pos="387350" algn="l"/>
              </a:tabLst>
            </a:pPr>
            <a:r>
              <a:rPr lang="en-US" sz="2600" dirty="0">
                <a:solidFill>
                  <a:schemeClr val="bg1"/>
                </a:solidFill>
                <a:latin typeface="Instrument Sans" panose="020B0604020202020204" charset="0"/>
                <a:sym typeface="Instrument Sans"/>
              </a:rPr>
              <a:t>1 Timothy 2:5 For there is one God, and one mediator also between God and men, the man Christ Jesus</a:t>
            </a:r>
          </a:p>
          <a:p>
            <a:pPr marL="309245" marR="5080" indent="-285750" algn="just">
              <a:buClr>
                <a:schemeClr val="bg1"/>
              </a:buClr>
              <a:buFont typeface="Arial" panose="020B0604020202020204" pitchFamily="34" charset="0"/>
              <a:buChar char="•"/>
              <a:tabLst>
                <a:tab pos="387350" algn="l"/>
              </a:tabLst>
            </a:pPr>
            <a:r>
              <a:rPr lang="en-US" sz="2600" dirty="0">
                <a:solidFill>
                  <a:schemeClr val="bg1"/>
                </a:solidFill>
                <a:latin typeface="Instrument Sans" panose="020B0604020202020204" charset="0"/>
                <a:sym typeface="Instrument Sans"/>
              </a:rPr>
              <a:t>Galatians 2:20 I have been crucified with Christ, and it is no longer I who live, but Christ lives in me. And the life which I now live in the flesh I live by faith in the Son of God, who loved me and gave Himself up for me.</a:t>
            </a:r>
          </a:p>
          <a:p>
            <a:pPr marL="309245" marR="5080" indent="-285750" algn="just">
              <a:buClr>
                <a:schemeClr val="bg1"/>
              </a:buClr>
              <a:buFont typeface="Arial" panose="020B0604020202020204" pitchFamily="34" charset="0"/>
              <a:buChar char="•"/>
              <a:tabLst>
                <a:tab pos="387350" algn="l"/>
              </a:tabLst>
            </a:pPr>
            <a:endParaRPr lang="en-US" sz="2600" dirty="0">
              <a:solidFill>
                <a:schemeClr val="bg1"/>
              </a:solidFill>
              <a:latin typeface="Instrument Sans" panose="020B0604020202020204" charset="0"/>
              <a:sym typeface="Instrument Sans"/>
            </a:endParaRPr>
          </a:p>
          <a:p>
            <a:pPr marL="309245" marR="5080" indent="-285750" algn="just">
              <a:buClr>
                <a:schemeClr val="bg1"/>
              </a:buClr>
              <a:buFont typeface="Arial" panose="020B0604020202020204" pitchFamily="34" charset="0"/>
              <a:buChar char="•"/>
              <a:tabLst>
                <a:tab pos="387350" algn="l"/>
              </a:tabLst>
            </a:pPr>
            <a:endParaRPr lang="en-US" sz="2600" dirty="0">
              <a:solidFill>
                <a:schemeClr val="bg1"/>
              </a:solidFill>
              <a:latin typeface="Instrument Sans" panose="020B0604020202020204" charset="0"/>
              <a:sym typeface="Instrument Sans"/>
            </a:endParaRPr>
          </a:p>
        </p:txBody>
      </p:sp>
    </p:spTree>
    <p:extLst>
      <p:ext uri="{BB962C8B-B14F-4D97-AF65-F5344CB8AC3E}">
        <p14:creationId xmlns:p14="http://schemas.microsoft.com/office/powerpoint/2010/main" val="3579726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216D8987-8D07-B2E5-12D8-778B65AAD78A}"/>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DA469E9F-3EBD-87CA-E653-EE494900CD99}"/>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914EAF85-1459-2A57-1FD0-19EA7EF39868}"/>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F2F4F924-97AA-3915-74DE-F76438A70383}"/>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…and in One Lord Jesus Christ</a:t>
            </a:r>
          </a:p>
        </p:txBody>
      </p:sp>
      <p:sp>
        <p:nvSpPr>
          <p:cNvPr id="8" name="TextBox 7">
            <a:extLst>
              <a:ext uri="{FF2B5EF4-FFF2-40B4-BE49-F238E27FC236}">
                <a16:creationId xmlns:a16="http://schemas.microsoft.com/office/drawing/2014/main" id="{13B1FA16-5E15-39A6-5A81-21D07C953BA0}"/>
              </a:ext>
            </a:extLst>
          </p:cNvPr>
          <p:cNvSpPr txBox="1"/>
          <p:nvPr/>
        </p:nvSpPr>
        <p:spPr>
          <a:xfrm>
            <a:off x="228600" y="1017746"/>
            <a:ext cx="8750300" cy="3539430"/>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3200" dirty="0">
                <a:solidFill>
                  <a:schemeClr val="bg1"/>
                </a:solidFill>
                <a:latin typeface="Instrument Sans" panose="020B0604020202020204" charset="0"/>
                <a:sym typeface="Instrument Sans"/>
              </a:rPr>
              <a:t>Romans 6:23 For the wages of sin is death, but the gracious gift of God is eternal life in </a:t>
            </a:r>
            <a:r>
              <a:rPr lang="en-US" sz="3200" u="sng" dirty="0">
                <a:solidFill>
                  <a:schemeClr val="bg1"/>
                </a:solidFill>
                <a:latin typeface="Instrument Sans" panose="020B0604020202020204" charset="0"/>
                <a:sym typeface="Instrument Sans"/>
              </a:rPr>
              <a:t>Christ</a:t>
            </a:r>
            <a:r>
              <a:rPr lang="en-US" sz="3200" dirty="0">
                <a:solidFill>
                  <a:schemeClr val="bg1"/>
                </a:solidFill>
                <a:latin typeface="Instrument Sans" panose="020B0604020202020204" charset="0"/>
                <a:sym typeface="Instrument Sans"/>
              </a:rPr>
              <a:t> Jesus our </a:t>
            </a:r>
            <a:r>
              <a:rPr lang="en-US" sz="3200" u="sng" dirty="0">
                <a:solidFill>
                  <a:schemeClr val="bg1"/>
                </a:solidFill>
                <a:latin typeface="Instrument Sans" panose="020B0604020202020204" charset="0"/>
                <a:sym typeface="Instrument Sans"/>
              </a:rPr>
              <a:t>Lord</a:t>
            </a:r>
            <a:r>
              <a:rPr lang="en-US" sz="3200" dirty="0">
                <a:solidFill>
                  <a:schemeClr val="bg1"/>
                </a:solidFill>
                <a:latin typeface="Instrument Sans" panose="020B0604020202020204" charset="0"/>
                <a:sym typeface="Instrument Sans"/>
              </a:rPr>
              <a:t>.</a:t>
            </a:r>
          </a:p>
          <a:p>
            <a:pPr marL="309245" marR="5080" indent="-285750" algn="just">
              <a:buClr>
                <a:schemeClr val="bg1"/>
              </a:buClr>
              <a:buFont typeface="Arial" panose="020B0604020202020204" pitchFamily="34" charset="0"/>
              <a:buChar char="•"/>
              <a:tabLst>
                <a:tab pos="387350" algn="l"/>
              </a:tabLst>
            </a:pPr>
            <a:r>
              <a:rPr lang="en-US" sz="3200" dirty="0">
                <a:solidFill>
                  <a:schemeClr val="bg1"/>
                </a:solidFill>
                <a:latin typeface="Instrument Sans" panose="020B0604020202020204" charset="0"/>
                <a:sym typeface="Instrument Sans"/>
              </a:rPr>
              <a:t>Colossians 1:27 to whom God willed to make known what is the riches of the glory of this mystery among the Gentiles, which is Christ in you, the hope of glory.</a:t>
            </a:r>
          </a:p>
        </p:txBody>
      </p:sp>
    </p:spTree>
    <p:extLst>
      <p:ext uri="{BB962C8B-B14F-4D97-AF65-F5344CB8AC3E}">
        <p14:creationId xmlns:p14="http://schemas.microsoft.com/office/powerpoint/2010/main" val="1226222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4BC826C1-9CE2-6749-C463-53B5C69C9E0B}"/>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95FB8384-EF85-717E-2A4B-2854D4384E26}"/>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lvl="0"/>
            <a:r>
              <a:rPr lang="en-US" dirty="0"/>
              <a:t>the Son of God, begotten of the Father,</a:t>
            </a:r>
            <a:endParaRPr dirty="0"/>
          </a:p>
        </p:txBody>
      </p:sp>
      <p:sp>
        <p:nvSpPr>
          <p:cNvPr id="203" name="Google Shape;203;p31">
            <a:extLst>
              <a:ext uri="{FF2B5EF4-FFF2-40B4-BE49-F238E27FC236}">
                <a16:creationId xmlns:a16="http://schemas.microsoft.com/office/drawing/2014/main" id="{BA42B19B-2B97-04AA-756C-44919D5E75A3}"/>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800" dirty="0"/>
              <a:t>The “only Begotten Son of God” means that Jesus’ relationship to God the Father is different than ours. Jesus is truly both Man and God. Throughout the Old and New Testaments, two special titles have been reserved for Jesus – “Son of Man” and “Son of God”. To say that Jesus is “born of the Father” means that He comes from the same divine essence as the Father, which means that He and the Father are of the same kind. </a:t>
            </a:r>
            <a:endParaRPr lang="en-US" sz="2400" dirty="0"/>
          </a:p>
        </p:txBody>
      </p:sp>
      <p:sp>
        <p:nvSpPr>
          <p:cNvPr id="204" name="Google Shape;204;p31">
            <a:extLst>
              <a:ext uri="{FF2B5EF4-FFF2-40B4-BE49-F238E27FC236}">
                <a16:creationId xmlns:a16="http://schemas.microsoft.com/office/drawing/2014/main" id="{EBE50D17-9A34-B0B3-09AB-C9964597DAF4}"/>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C6109650-66BC-E70F-16F9-CBA75347D1ED}"/>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784143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60DC20D9-341E-1212-0C2F-2387177070C5}"/>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9D705431-F3A6-15A1-52D3-73CD057D2306}"/>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lvl="0"/>
            <a:r>
              <a:rPr lang="en-US" dirty="0"/>
              <a:t>the Son of God, begotten of the Father,</a:t>
            </a:r>
            <a:endParaRPr dirty="0"/>
          </a:p>
        </p:txBody>
      </p:sp>
      <p:sp>
        <p:nvSpPr>
          <p:cNvPr id="203" name="Google Shape;203;p31">
            <a:extLst>
              <a:ext uri="{FF2B5EF4-FFF2-40B4-BE49-F238E27FC236}">
                <a16:creationId xmlns:a16="http://schemas.microsoft.com/office/drawing/2014/main" id="{2471B59D-65E6-F2B3-3629-6CA69F58401B}"/>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400" dirty="0"/>
              <a:t>The goal of the Nicene Creed is to clearly showcase the full deity and full humanity of Jesus along with the three-in-one nature of God. This phrase moves us into confessing the second person of the Trinity, Jesus Christ. The best way to understand “only-begotten” is to think about Jesus as the “natural-born” Son of God-- contrasted with adoption which is the means by which we become sons and daughters of God. While we are all in the same family, the means are different. In this instance, “only-begotten” showcases that Jesus is unique in His relationship to God.</a:t>
            </a:r>
            <a:endParaRPr lang="en-US" sz="2000" dirty="0"/>
          </a:p>
        </p:txBody>
      </p:sp>
      <p:sp>
        <p:nvSpPr>
          <p:cNvPr id="204" name="Google Shape;204;p31">
            <a:extLst>
              <a:ext uri="{FF2B5EF4-FFF2-40B4-BE49-F238E27FC236}">
                <a16:creationId xmlns:a16="http://schemas.microsoft.com/office/drawing/2014/main" id="{2FEA1B41-4965-EBDA-A65A-A27B990BD4C2}"/>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0DA71613-D99B-A633-FD28-25725C0F49AA}"/>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286323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6270A7C7-0239-0676-2458-C1085DC20E79}"/>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C4C38286-5980-7412-18D1-FD185BBB44EB}"/>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lvl="0"/>
            <a:r>
              <a:rPr lang="en-US" dirty="0"/>
              <a:t>the Son of God, begotten of the Father,</a:t>
            </a:r>
            <a:endParaRPr dirty="0"/>
          </a:p>
        </p:txBody>
      </p:sp>
      <p:sp>
        <p:nvSpPr>
          <p:cNvPr id="203" name="Google Shape;203;p31">
            <a:extLst>
              <a:ext uri="{FF2B5EF4-FFF2-40B4-BE49-F238E27FC236}">
                <a16:creationId xmlns:a16="http://schemas.microsoft.com/office/drawing/2014/main" id="{B0680943-03D5-6846-6DF0-E3EBDE883B8A}"/>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3200" dirty="0"/>
              <a:t>Remember, the Nicene Creed is correcting Arius’ opposite statement, “There was a time that Jesus was not.” Oftentimes, “begotten” implies origin, and we see here that Jesus’ origin is timeless and eternal. Jesus has always existed and transcends beyond time. </a:t>
            </a:r>
            <a:endParaRPr lang="en-US" sz="2800" dirty="0"/>
          </a:p>
        </p:txBody>
      </p:sp>
      <p:sp>
        <p:nvSpPr>
          <p:cNvPr id="204" name="Google Shape;204;p31">
            <a:extLst>
              <a:ext uri="{FF2B5EF4-FFF2-40B4-BE49-F238E27FC236}">
                <a16:creationId xmlns:a16="http://schemas.microsoft.com/office/drawing/2014/main" id="{DC6B1142-1374-70E8-7698-F46DFBB696A5}"/>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A8D3304D-12F7-78CF-2A7D-52579B82C925}"/>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3740697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242A9A74-2E01-5B00-395B-D48B2D64D818}"/>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B6E65C39-0B45-4C4A-CBA1-A228428449A8}"/>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lvl="0"/>
            <a:r>
              <a:rPr lang="en-US" dirty="0"/>
              <a:t>the Son of God, begotten of the Father,</a:t>
            </a:r>
            <a:endParaRPr dirty="0"/>
          </a:p>
        </p:txBody>
      </p:sp>
      <p:sp>
        <p:nvSpPr>
          <p:cNvPr id="203" name="Google Shape;203;p31">
            <a:extLst>
              <a:ext uri="{FF2B5EF4-FFF2-40B4-BE49-F238E27FC236}">
                <a16:creationId xmlns:a16="http://schemas.microsoft.com/office/drawing/2014/main" id="{805BF47A-8119-719D-1E78-D4FCDB90A5E7}"/>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3200" dirty="0"/>
              <a:t>Psalm 2:7 “I will surely tell of the decree of Yahweh: He said to Me, ‘You are My Son, today I have begotten You.</a:t>
            </a:r>
          </a:p>
          <a:p>
            <a:pPr marL="800100" lvl="1" indent="-342900"/>
            <a:r>
              <a:rPr lang="en-US" sz="3200" dirty="0"/>
              <a:t>God’s decree is eternal, before there was time, day, or even a “today”</a:t>
            </a:r>
          </a:p>
          <a:p>
            <a:pPr marL="342900" indent="-342900"/>
            <a:r>
              <a:rPr lang="en-US" sz="3200" dirty="0"/>
              <a:t>Hebrews 1:5 For to which of the angels did He ever say, “You are My Son, today I have begotten You”? …</a:t>
            </a:r>
            <a:endParaRPr lang="en-US" sz="2800" dirty="0"/>
          </a:p>
        </p:txBody>
      </p:sp>
      <p:sp>
        <p:nvSpPr>
          <p:cNvPr id="204" name="Google Shape;204;p31">
            <a:extLst>
              <a:ext uri="{FF2B5EF4-FFF2-40B4-BE49-F238E27FC236}">
                <a16:creationId xmlns:a16="http://schemas.microsoft.com/office/drawing/2014/main" id="{1272D365-C625-B3D3-C232-E90FBD774D70}"/>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639A2668-A092-092B-2932-5068302B0EC3}"/>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3332862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86C3A3FD-C1BF-DDA6-B69E-789D0570DD76}"/>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65A9C24F-B1CE-1146-3095-7141BDC86C41}"/>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lvl="0"/>
            <a:r>
              <a:rPr lang="en-US" dirty="0"/>
              <a:t>the Son of God, begotten of the Father,</a:t>
            </a:r>
            <a:endParaRPr dirty="0"/>
          </a:p>
        </p:txBody>
      </p:sp>
      <p:sp>
        <p:nvSpPr>
          <p:cNvPr id="203" name="Google Shape;203;p31">
            <a:extLst>
              <a:ext uri="{FF2B5EF4-FFF2-40B4-BE49-F238E27FC236}">
                <a16:creationId xmlns:a16="http://schemas.microsoft.com/office/drawing/2014/main" id="{FB242BBF-B154-1C63-8E94-AE6D807E8872}"/>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600" dirty="0"/>
              <a:t>Mark 1:1 The beginning of the gospel of Jesus Christ, the Son of God.</a:t>
            </a:r>
          </a:p>
          <a:p>
            <a:pPr marL="342900" indent="-342900"/>
            <a:r>
              <a:rPr lang="en-US" sz="2600" dirty="0"/>
              <a:t>Mark 15:39 And when the centurion, who was standing right in front of Him, saw the way He breathed His last, he said, “Truly this man was God’s Son!”</a:t>
            </a:r>
          </a:p>
          <a:p>
            <a:pPr marL="342900" indent="-342900"/>
            <a:r>
              <a:rPr lang="en-US" sz="2600" dirty="0"/>
              <a:t>John 1:1 In the beginning was the Word, and the Word was with God, and the Word was God. 2 He was in the beginning with God. 3 All things came into being through Him, and apart from Him nothing came into being that has come into being.</a:t>
            </a:r>
          </a:p>
        </p:txBody>
      </p:sp>
      <p:sp>
        <p:nvSpPr>
          <p:cNvPr id="204" name="Google Shape;204;p31">
            <a:extLst>
              <a:ext uri="{FF2B5EF4-FFF2-40B4-BE49-F238E27FC236}">
                <a16:creationId xmlns:a16="http://schemas.microsoft.com/office/drawing/2014/main" id="{4E72D47A-B829-40A8-4B54-2676EC5AA5C5}"/>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94603607-17AF-5162-4496-1365E9C1CEB4}"/>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4090284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148FD735-59FF-C5D5-BB7B-6F198F2C0BA7}"/>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19D29D11-ACE9-5498-9206-A66BA4036D40}"/>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lvl="0"/>
            <a:r>
              <a:rPr lang="en-US" dirty="0"/>
              <a:t>the Son of God, begotten of the Father,</a:t>
            </a:r>
            <a:endParaRPr dirty="0"/>
          </a:p>
        </p:txBody>
      </p:sp>
      <p:sp>
        <p:nvSpPr>
          <p:cNvPr id="203" name="Google Shape;203;p31">
            <a:extLst>
              <a:ext uri="{FF2B5EF4-FFF2-40B4-BE49-F238E27FC236}">
                <a16:creationId xmlns:a16="http://schemas.microsoft.com/office/drawing/2014/main" id="{9AFC00A4-6168-E08C-2298-3D41AD54ECAE}"/>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800" dirty="0"/>
              <a:t>John 1:18 No one has seen God at any time; the only begotten God who is in the bosom of the Father, He has explained Him.</a:t>
            </a:r>
          </a:p>
          <a:p>
            <a:pPr marL="342900" indent="-342900"/>
            <a:r>
              <a:rPr lang="en-US" sz="2800" dirty="0"/>
              <a:t>John 3:16 “For God so loved the world, that He gave His only begotten Son, that whoever believes in Him shall not perish, but have eternal life.</a:t>
            </a:r>
          </a:p>
          <a:p>
            <a:pPr marL="342900" indent="-342900"/>
            <a:r>
              <a:rPr lang="en-US" sz="2800" dirty="0"/>
              <a:t>John 17:5 Now, Father, glorify Me together with Yourself, with the glory which I had with You before the world was.</a:t>
            </a:r>
            <a:endParaRPr lang="en-US" sz="2400" dirty="0"/>
          </a:p>
        </p:txBody>
      </p:sp>
      <p:sp>
        <p:nvSpPr>
          <p:cNvPr id="204" name="Google Shape;204;p31">
            <a:extLst>
              <a:ext uri="{FF2B5EF4-FFF2-40B4-BE49-F238E27FC236}">
                <a16:creationId xmlns:a16="http://schemas.microsoft.com/office/drawing/2014/main" id="{4B2B2494-65B6-AB7C-DCAF-7C3A22B4DB7A}"/>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E1E75632-AC87-8DC8-E557-2555E976839D}"/>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3818827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CC906A4E-2EFB-22B1-AEB8-0819614F4821}"/>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6EC76790-BC8C-AD8F-83E1-2025792DBD7E}"/>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lvl="0"/>
            <a:r>
              <a:rPr lang="en-US" dirty="0"/>
              <a:t>the Son of God, begotten of the Father,</a:t>
            </a:r>
            <a:endParaRPr dirty="0"/>
          </a:p>
        </p:txBody>
      </p:sp>
      <p:sp>
        <p:nvSpPr>
          <p:cNvPr id="203" name="Google Shape;203;p31">
            <a:extLst>
              <a:ext uri="{FF2B5EF4-FFF2-40B4-BE49-F238E27FC236}">
                <a16:creationId xmlns:a16="http://schemas.microsoft.com/office/drawing/2014/main" id="{A74FF6B5-8DF1-26C0-7592-5BA8F53AD620}"/>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800" dirty="0"/>
              <a:t>Romans 8:29 Because those whom He foreknew, He also predestined to become conformed to the image of His Son, so that He would be the firstborn among many brothers…</a:t>
            </a:r>
          </a:p>
          <a:p>
            <a:pPr marL="342900" indent="-342900"/>
            <a:r>
              <a:rPr lang="en-US" sz="2800" dirty="0"/>
              <a:t>The Son of God is the firstborn, as in </a:t>
            </a:r>
            <a:r>
              <a:rPr lang="en-US" sz="2800" dirty="0" err="1"/>
              <a:t>preimminent</a:t>
            </a:r>
            <a:r>
              <a:rPr lang="en-US" sz="2800" dirty="0"/>
              <a:t> or </a:t>
            </a:r>
            <a:r>
              <a:rPr lang="en-US" sz="2800" i="1" u="sng" dirty="0"/>
              <a:t>having paramount rank, dignity, or importance : outstanding, supreme</a:t>
            </a:r>
            <a:endParaRPr lang="en-US" sz="2400" i="1" u="sng" dirty="0"/>
          </a:p>
          <a:p>
            <a:pPr marL="342900" indent="-342900"/>
            <a:endParaRPr lang="en-US" sz="2800" dirty="0"/>
          </a:p>
        </p:txBody>
      </p:sp>
      <p:sp>
        <p:nvSpPr>
          <p:cNvPr id="204" name="Google Shape;204;p31">
            <a:extLst>
              <a:ext uri="{FF2B5EF4-FFF2-40B4-BE49-F238E27FC236}">
                <a16:creationId xmlns:a16="http://schemas.microsoft.com/office/drawing/2014/main" id="{D9DC07BC-78FE-8888-E777-D4965739270B}"/>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2A989446-2948-9205-3B03-DDB6A374D055}"/>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637005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9"/>
          <p:cNvSpPr txBox="1">
            <a:spLocks noGrp="1"/>
          </p:cNvSpPr>
          <p:nvPr>
            <p:ph type="title"/>
          </p:nvPr>
        </p:nvSpPr>
        <p:spPr>
          <a:xfrm>
            <a:off x="228450" y="101628"/>
            <a:ext cx="4247100" cy="23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THE COUNCIL OF</a:t>
            </a:r>
            <a:br>
              <a:rPr lang="en" dirty="0"/>
            </a:br>
            <a:r>
              <a:rPr lang="en" dirty="0"/>
              <a:t>NICAEA</a:t>
            </a:r>
            <a:endParaRPr dirty="0"/>
          </a:p>
        </p:txBody>
      </p:sp>
      <p:sp>
        <p:nvSpPr>
          <p:cNvPr id="182" name="Google Shape;182;p29"/>
          <p:cNvSpPr txBox="1">
            <a:spLocks noGrp="1"/>
          </p:cNvSpPr>
          <p:nvPr>
            <p:ph type="subTitle" idx="1"/>
          </p:nvPr>
        </p:nvSpPr>
        <p:spPr>
          <a:xfrm>
            <a:off x="208420" y="1715188"/>
            <a:ext cx="4247100" cy="2834325"/>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US" sz="1800" dirty="0"/>
              <a:t>In 325 Constantine calls a council at Nicaea</a:t>
            </a:r>
          </a:p>
          <a:p>
            <a:pPr marL="457200" lvl="0" indent="-317500" algn="l" rtl="0">
              <a:spcBef>
                <a:spcPts val="0"/>
              </a:spcBef>
              <a:spcAft>
                <a:spcPts val="0"/>
              </a:spcAft>
              <a:buSzPts val="1400"/>
              <a:buChar char="●"/>
            </a:pPr>
            <a:r>
              <a:rPr lang="en-US" sz="1800" dirty="0"/>
              <a:t>First Ecumenical Council</a:t>
            </a:r>
          </a:p>
          <a:p>
            <a:pPr marL="457200" lvl="0" indent="-317500" algn="l" rtl="0">
              <a:spcBef>
                <a:spcPts val="0"/>
              </a:spcBef>
              <a:spcAft>
                <a:spcPts val="0"/>
              </a:spcAft>
              <a:buSzPts val="1400"/>
              <a:buChar char="●"/>
            </a:pPr>
            <a:r>
              <a:rPr lang="en-US" sz="1800" dirty="0"/>
              <a:t>Deliberations about whether Arius taught falsehood</a:t>
            </a:r>
          </a:p>
          <a:p>
            <a:pPr marL="457200" lvl="0" indent="-317500" algn="l" rtl="0">
              <a:spcBef>
                <a:spcPts val="0"/>
              </a:spcBef>
              <a:spcAft>
                <a:spcPts val="0"/>
              </a:spcAft>
              <a:buSzPts val="1400"/>
              <a:buChar char="●"/>
            </a:pPr>
            <a:r>
              <a:rPr lang="en-US" sz="1800" dirty="0"/>
              <a:t>Athanasius vs</a:t>
            </a:r>
            <a:br>
              <a:rPr lang="en-US" sz="1800" dirty="0"/>
            </a:br>
            <a:r>
              <a:rPr lang="en-US" sz="1800" dirty="0"/>
              <a:t>Eusebius &amp; Arius</a:t>
            </a:r>
          </a:p>
          <a:p>
            <a:pPr marL="457200" lvl="0" indent="-317500" algn="l" rtl="0">
              <a:spcBef>
                <a:spcPts val="0"/>
              </a:spcBef>
              <a:spcAft>
                <a:spcPts val="0"/>
              </a:spcAft>
              <a:buSzPts val="1400"/>
              <a:buChar char="●"/>
            </a:pPr>
            <a:r>
              <a:rPr lang="en-US" sz="1800" dirty="0"/>
              <a:t>Arius and his teachings are condemned</a:t>
            </a:r>
          </a:p>
          <a:p>
            <a:pPr marL="139700" lvl="0" indent="0" algn="l" rtl="0">
              <a:spcBef>
                <a:spcPts val="0"/>
              </a:spcBef>
              <a:spcAft>
                <a:spcPts val="0"/>
              </a:spcAft>
              <a:buSzPts val="1400"/>
              <a:buNone/>
            </a:pPr>
            <a:endParaRPr lang="en-US" sz="1800" dirty="0"/>
          </a:p>
        </p:txBody>
      </p:sp>
      <p:sp>
        <p:nvSpPr>
          <p:cNvPr id="184" name="Google Shape;184;p29"/>
          <p:cNvSpPr/>
          <p:nvPr/>
        </p:nvSpPr>
        <p:spPr>
          <a:xfrm rot="-299953">
            <a:off x="829254" y="825302"/>
            <a:ext cx="3005433" cy="91005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85" name="Google Shape;185;p29"/>
          <p:cNvSpPr/>
          <p:nvPr/>
        </p:nvSpPr>
        <p:spPr>
          <a:xfrm rot="-299953">
            <a:off x="829254" y="787356"/>
            <a:ext cx="3005433" cy="91005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pic>
        <p:nvPicPr>
          <p:cNvPr id="9" name="Picture Placeholder 8" descr="A painting of a person seated in a circle&#10;&#10;AI-generated content may be incorrect.">
            <a:extLst>
              <a:ext uri="{FF2B5EF4-FFF2-40B4-BE49-F238E27FC236}">
                <a16:creationId xmlns:a16="http://schemas.microsoft.com/office/drawing/2014/main" id="{3FD4B15D-BA6E-3499-682C-83CAE12C0003}"/>
              </a:ext>
            </a:extLst>
          </p:cNvPr>
          <p:cNvPicPr>
            <a:picLocks noGrp="1" noChangeAspect="1"/>
          </p:cNvPicPr>
          <p:nvPr>
            <p:ph type="pic" idx="2"/>
          </p:nvPr>
        </p:nvPicPr>
        <p:blipFill>
          <a:blip r:embed="rId3"/>
          <a:srcRect t="3232" b="3232"/>
          <a:stretch>
            <a:fillRect/>
          </a:stretch>
        </p:blipFill>
        <p:spPr/>
      </p:pic>
      <p:pic>
        <p:nvPicPr>
          <p:cNvPr id="2" name="Picture Placeholder 6" descr="A person with a beard and a cross on his chest&#10;&#10;AI-generated content may be incorrect.">
            <a:extLst>
              <a:ext uri="{FF2B5EF4-FFF2-40B4-BE49-F238E27FC236}">
                <a16:creationId xmlns:a16="http://schemas.microsoft.com/office/drawing/2014/main" id="{5A42A0BD-60C5-FE35-9572-2E28E4F752F1}"/>
              </a:ext>
            </a:extLst>
          </p:cNvPr>
          <p:cNvPicPr>
            <a:picLocks noChangeAspect="1"/>
          </p:cNvPicPr>
          <p:nvPr/>
        </p:nvPicPr>
        <p:blipFill>
          <a:blip r:embed="rId4"/>
          <a:srcRect t="22259" b="22259"/>
          <a:stretch>
            <a:fillRect/>
          </a:stretch>
        </p:blipFill>
        <p:spPr>
          <a:xfrm>
            <a:off x="2120848" y="4072588"/>
            <a:ext cx="3036602" cy="842312"/>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CCA35A40-2417-7200-1EB3-0FD08948AE69}"/>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6531C1FF-C0BC-7FDB-A72F-91C78A1A8619}"/>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lvl="0"/>
            <a:r>
              <a:rPr lang="en-US" dirty="0"/>
              <a:t>the Son of God, begotten of the Father,</a:t>
            </a:r>
            <a:endParaRPr dirty="0"/>
          </a:p>
        </p:txBody>
      </p:sp>
      <p:sp>
        <p:nvSpPr>
          <p:cNvPr id="203" name="Google Shape;203;p31">
            <a:extLst>
              <a:ext uri="{FF2B5EF4-FFF2-40B4-BE49-F238E27FC236}">
                <a16:creationId xmlns:a16="http://schemas.microsoft.com/office/drawing/2014/main" id="{D88EEDA9-8CAF-9D93-05F7-1C9E3EA09C67}"/>
              </a:ext>
            </a:extLst>
          </p:cNvPr>
          <p:cNvSpPr txBox="1">
            <a:spLocks noGrp="1"/>
          </p:cNvSpPr>
          <p:nvPr>
            <p:ph type="subTitle" idx="1"/>
          </p:nvPr>
        </p:nvSpPr>
        <p:spPr>
          <a:xfrm>
            <a:off x="127590" y="956930"/>
            <a:ext cx="9101754" cy="4044554"/>
          </a:xfrm>
          <a:prstGeom prst="rect">
            <a:avLst/>
          </a:prstGeom>
        </p:spPr>
        <p:txBody>
          <a:bodyPr spcFirstLastPara="1" wrap="square" lIns="91425" tIns="91425" rIns="91425" bIns="91425" anchor="t" anchorCtr="0">
            <a:noAutofit/>
          </a:bodyPr>
          <a:lstStyle/>
          <a:p>
            <a:pPr marL="342900" indent="-342900"/>
            <a:r>
              <a:rPr lang="en-US" sz="2400" dirty="0"/>
              <a:t>Firstborn does not demand that Jesus is literally created first in the sense Arius taught. It does often mean that in human terms, the first born, but connotes the supremacy of what the firstborn inherited. Greek </a:t>
            </a:r>
            <a:r>
              <a:rPr lang="en-US" sz="2400" dirty="0" err="1"/>
              <a:t>prototokos</a:t>
            </a:r>
            <a:r>
              <a:rPr lang="en-US" sz="2400" dirty="0"/>
              <a:t> </a:t>
            </a:r>
            <a:r>
              <a:rPr lang="en-US" sz="2400" i="1" u="sng" dirty="0"/>
              <a:t>denotes supremacy, preeminence, or first in rank.</a:t>
            </a:r>
          </a:p>
          <a:p>
            <a:pPr marL="342900" indent="-342900"/>
            <a:r>
              <a:rPr lang="en-US" sz="2400" dirty="0"/>
              <a:t>For example, in Exodus 4:22, Israel is called “firstborn” and certainly they were not the first nation created, but as God’s people they had preeminence. In Psalm 89:27, David, because of his status (i.e., his preeminence), is called “firstborn” and he was technically “last born” (note: in the LXX, both passages have </a:t>
            </a:r>
            <a:r>
              <a:rPr lang="en-US" sz="2400" dirty="0" err="1"/>
              <a:t>prōtotokos</a:t>
            </a:r>
            <a:r>
              <a:rPr lang="en-US" sz="2400" dirty="0"/>
              <a:t>).</a:t>
            </a:r>
          </a:p>
        </p:txBody>
      </p:sp>
      <p:sp>
        <p:nvSpPr>
          <p:cNvPr id="204" name="Google Shape;204;p31">
            <a:extLst>
              <a:ext uri="{FF2B5EF4-FFF2-40B4-BE49-F238E27FC236}">
                <a16:creationId xmlns:a16="http://schemas.microsoft.com/office/drawing/2014/main" id="{58587BA5-586A-EF6B-C684-8B2F8856E2B1}"/>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519FB5C7-0EB9-450A-A84F-0661F1F48FD4}"/>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3823836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253AE178-A86B-47C7-0BF6-A84BC94AE1D9}"/>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9760C9B8-A10D-31AA-4861-5D2BD15952A2}"/>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lvl="0"/>
            <a:r>
              <a:rPr lang="en-US" dirty="0"/>
              <a:t>the Son of God, begotten of the Father,</a:t>
            </a:r>
            <a:endParaRPr dirty="0"/>
          </a:p>
        </p:txBody>
      </p:sp>
      <p:sp>
        <p:nvSpPr>
          <p:cNvPr id="203" name="Google Shape;203;p31">
            <a:extLst>
              <a:ext uri="{FF2B5EF4-FFF2-40B4-BE49-F238E27FC236}">
                <a16:creationId xmlns:a16="http://schemas.microsoft.com/office/drawing/2014/main" id="{EEC3F45E-4AE7-CABC-BE98-76F178CF10FB}"/>
              </a:ext>
            </a:extLst>
          </p:cNvPr>
          <p:cNvSpPr txBox="1">
            <a:spLocks noGrp="1"/>
          </p:cNvSpPr>
          <p:nvPr>
            <p:ph type="subTitle" idx="1"/>
          </p:nvPr>
        </p:nvSpPr>
        <p:spPr>
          <a:xfrm>
            <a:off x="127590" y="956930"/>
            <a:ext cx="9101754" cy="4044554"/>
          </a:xfrm>
          <a:prstGeom prst="rect">
            <a:avLst/>
          </a:prstGeom>
        </p:spPr>
        <p:txBody>
          <a:bodyPr spcFirstLastPara="1" wrap="square" lIns="91425" tIns="91425" rIns="91425" bIns="91425" anchor="t" anchorCtr="0">
            <a:noAutofit/>
          </a:bodyPr>
          <a:lstStyle/>
          <a:p>
            <a:pPr marL="342900" indent="-342900"/>
            <a:r>
              <a:rPr lang="en-US" sz="2600" dirty="0"/>
              <a:t>Colossians 1:15 Who is the image of the invisible God, the firstborn of all creation. 16 For in Him all things were created, both in the heavens and on earth, visible and invisible, whether thrones or dominions or rulers or authorities—all things have been created through Him and for Him. 17 And He is before all things, and in Him all things hold together. 18 And He is the head of the body, the church; Who is the beginning, the firstborn from the dead, so that He Himself will come to have first place in everything.</a:t>
            </a:r>
          </a:p>
        </p:txBody>
      </p:sp>
      <p:sp>
        <p:nvSpPr>
          <p:cNvPr id="204" name="Google Shape;204;p31">
            <a:extLst>
              <a:ext uri="{FF2B5EF4-FFF2-40B4-BE49-F238E27FC236}">
                <a16:creationId xmlns:a16="http://schemas.microsoft.com/office/drawing/2014/main" id="{66169301-BF0B-745E-521C-542A430CADDF}"/>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ECF9361E-6076-DB6C-0BE5-40B363681933}"/>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3930152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22FE4A18-26E8-D784-6C6C-BC346AEB668A}"/>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7C95A5BC-118A-A14F-01B2-B95F29E0A0D5}"/>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lvl="0"/>
            <a:r>
              <a:rPr lang="en-US" dirty="0"/>
              <a:t>the Son of God, begotten of the Father,</a:t>
            </a:r>
            <a:endParaRPr dirty="0"/>
          </a:p>
        </p:txBody>
      </p:sp>
      <p:sp>
        <p:nvSpPr>
          <p:cNvPr id="203" name="Google Shape;203;p31">
            <a:extLst>
              <a:ext uri="{FF2B5EF4-FFF2-40B4-BE49-F238E27FC236}">
                <a16:creationId xmlns:a16="http://schemas.microsoft.com/office/drawing/2014/main" id="{E44EF8DE-FC05-2BC3-28E8-20C2D98171AC}"/>
              </a:ext>
            </a:extLst>
          </p:cNvPr>
          <p:cNvSpPr txBox="1">
            <a:spLocks noGrp="1"/>
          </p:cNvSpPr>
          <p:nvPr>
            <p:ph type="subTitle" idx="1"/>
          </p:nvPr>
        </p:nvSpPr>
        <p:spPr>
          <a:xfrm>
            <a:off x="127590" y="956930"/>
            <a:ext cx="9101754" cy="4044554"/>
          </a:xfrm>
          <a:prstGeom prst="rect">
            <a:avLst/>
          </a:prstGeom>
        </p:spPr>
        <p:txBody>
          <a:bodyPr spcFirstLastPara="1" wrap="square" lIns="91425" tIns="91425" rIns="91425" bIns="91425" anchor="t" anchorCtr="0">
            <a:noAutofit/>
          </a:bodyPr>
          <a:lstStyle/>
          <a:p>
            <a:pPr marL="342900" indent="-342900"/>
            <a:r>
              <a:rPr lang="en-US" sz="2600" dirty="0"/>
              <a:t>Galatians 3:26 For you are all sons of God through faith in Christ Jesus.</a:t>
            </a:r>
          </a:p>
          <a:p>
            <a:pPr marL="342900" indent="-342900"/>
            <a:r>
              <a:rPr lang="en-US" sz="2600" dirty="0"/>
              <a:t>2 Corinthians 5:17 Therefore if anyone is in Christ, he is a new creation; the old things passed away; behold, new things have come.</a:t>
            </a:r>
          </a:p>
          <a:p>
            <a:pPr marL="342900" indent="-342900"/>
            <a:r>
              <a:rPr lang="en-US" sz="2600" dirty="0"/>
              <a:t>Romans 8:1 Therefore there is now no condemnation for those who are in Christ Jesus.</a:t>
            </a:r>
          </a:p>
          <a:p>
            <a:pPr marL="342900" indent="-342900"/>
            <a:r>
              <a:rPr lang="en-US" sz="2600" dirty="0"/>
              <a:t>Galatians 3:28 There is neither Jew nor Greek, there is neither slave nor free man, there is no male and female, for you are all one in Christ Jesus.      … in the </a:t>
            </a:r>
            <a:r>
              <a:rPr lang="en-US" sz="2600" dirty="0" err="1"/>
              <a:t>prototokos</a:t>
            </a:r>
            <a:endParaRPr lang="en-US" sz="2600" dirty="0"/>
          </a:p>
        </p:txBody>
      </p:sp>
      <p:sp>
        <p:nvSpPr>
          <p:cNvPr id="204" name="Google Shape;204;p31">
            <a:extLst>
              <a:ext uri="{FF2B5EF4-FFF2-40B4-BE49-F238E27FC236}">
                <a16:creationId xmlns:a16="http://schemas.microsoft.com/office/drawing/2014/main" id="{35DDBB3A-4EE9-0595-8FDB-496F7E9DD2E5}"/>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53FC5BCE-512D-0C32-7E32-1D06A2888076}"/>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1712593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C78DA96B-F1E6-B442-C0DE-9B58E6004802}"/>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7BD4659F-C996-D7DC-6197-F222C01E3403}"/>
              </a:ext>
            </a:extLst>
          </p:cNvPr>
          <p:cNvSpPr txBox="1">
            <a:spLocks noGrp="1"/>
          </p:cNvSpPr>
          <p:nvPr>
            <p:ph type="title"/>
          </p:nvPr>
        </p:nvSpPr>
        <p:spPr>
          <a:xfrm>
            <a:off x="3356960" y="228951"/>
            <a:ext cx="8686500" cy="96779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t>VERDICT</a:t>
            </a:r>
            <a:endParaRPr sz="4400" dirty="0"/>
          </a:p>
        </p:txBody>
      </p:sp>
      <p:sp>
        <p:nvSpPr>
          <p:cNvPr id="203" name="Google Shape;203;p31">
            <a:extLst>
              <a:ext uri="{FF2B5EF4-FFF2-40B4-BE49-F238E27FC236}">
                <a16:creationId xmlns:a16="http://schemas.microsoft.com/office/drawing/2014/main" id="{236BCC59-B523-A739-CA86-070ECE094A6D}"/>
              </a:ext>
            </a:extLst>
          </p:cNvPr>
          <p:cNvSpPr txBox="1">
            <a:spLocks noGrp="1"/>
          </p:cNvSpPr>
          <p:nvPr>
            <p:ph type="subTitle" idx="1"/>
          </p:nvPr>
        </p:nvSpPr>
        <p:spPr>
          <a:xfrm>
            <a:off x="108282" y="966518"/>
            <a:ext cx="9035717" cy="4016428"/>
          </a:xfrm>
          <a:prstGeom prst="rect">
            <a:avLst/>
          </a:prstGeom>
        </p:spPr>
        <p:txBody>
          <a:bodyPr spcFirstLastPara="1" wrap="square" lIns="91425" tIns="91425" rIns="91425" bIns="91425" anchor="t" anchorCtr="0">
            <a:noAutofit/>
          </a:bodyPr>
          <a:lstStyle/>
          <a:p>
            <a:pPr marL="0" indent="0">
              <a:buNone/>
            </a:pPr>
            <a:r>
              <a:rPr lang="en-US" sz="2300" dirty="0"/>
              <a:t>]			</a:t>
            </a:r>
          </a:p>
          <a:p>
            <a:pPr marL="0" indent="0">
              <a:buNone/>
            </a:pPr>
            <a:endParaRPr lang="en-US" sz="2300" dirty="0"/>
          </a:p>
          <a:p>
            <a:pPr marL="0" indent="0">
              <a:buNone/>
            </a:pPr>
            <a:r>
              <a:rPr lang="en-US" sz="2400" dirty="0"/>
              <a:t>The Father and Son are co-equal and co-eternal and…</a:t>
            </a:r>
          </a:p>
          <a:p>
            <a:pPr marL="0" indent="0">
              <a:buNone/>
            </a:pPr>
            <a:endParaRPr lang="en-US" sz="2400" dirty="0"/>
          </a:p>
          <a:p>
            <a:pPr marL="0" indent="0">
              <a:buNone/>
            </a:pPr>
            <a:r>
              <a:rPr lang="en-US" sz="2400" dirty="0"/>
              <a:t>ARE </a:t>
            </a:r>
            <a:r>
              <a:rPr lang="en-US" sz="2400" dirty="0" err="1"/>
              <a:t>homoouisious</a:t>
            </a:r>
            <a:r>
              <a:rPr lang="en-US" sz="2400" dirty="0"/>
              <a:t>, “of one substance” / essence / being, but</a:t>
            </a:r>
          </a:p>
          <a:p>
            <a:pPr marL="0" indent="0">
              <a:buNone/>
            </a:pPr>
            <a:endParaRPr lang="en-US" sz="2400" dirty="0"/>
          </a:p>
          <a:p>
            <a:pPr marL="0" indent="0">
              <a:buNone/>
            </a:pPr>
            <a:r>
              <a:rPr lang="en-US" sz="2400" dirty="0"/>
              <a:t>NOT </a:t>
            </a:r>
            <a:r>
              <a:rPr lang="en-US" sz="2400" dirty="0" err="1"/>
              <a:t>heteroousios</a:t>
            </a:r>
            <a:r>
              <a:rPr lang="en-US" sz="2400" dirty="0"/>
              <a:t> “of different substance” / essence / being, &amp;</a:t>
            </a:r>
          </a:p>
          <a:p>
            <a:pPr marL="0" indent="0">
              <a:buNone/>
            </a:pPr>
            <a:endParaRPr lang="en-US" sz="2400" dirty="0"/>
          </a:p>
          <a:p>
            <a:pPr marL="0" indent="0">
              <a:buNone/>
            </a:pPr>
            <a:r>
              <a:rPr lang="en-US" sz="2400" dirty="0"/>
              <a:t>NOT </a:t>
            </a:r>
            <a:r>
              <a:rPr lang="en-US" sz="2400" dirty="0" err="1"/>
              <a:t>homoiousios</a:t>
            </a:r>
            <a:r>
              <a:rPr lang="en-US" sz="2400" dirty="0"/>
              <a:t> “of similar substance” / essence / being</a:t>
            </a:r>
          </a:p>
        </p:txBody>
      </p:sp>
      <p:sp>
        <p:nvSpPr>
          <p:cNvPr id="204" name="Google Shape;204;p31">
            <a:extLst>
              <a:ext uri="{FF2B5EF4-FFF2-40B4-BE49-F238E27FC236}">
                <a16:creationId xmlns:a16="http://schemas.microsoft.com/office/drawing/2014/main" id="{ACD5B204-4D45-5F71-4109-72115BF9674F}"/>
              </a:ext>
            </a:extLst>
          </p:cNvPr>
          <p:cNvSpPr/>
          <p:nvPr/>
        </p:nvSpPr>
        <p:spPr>
          <a:xfrm rot="-265740">
            <a:off x="6006085" y="275300"/>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FFED3746-EFC1-433A-E059-05A3E35EC626}"/>
              </a:ext>
            </a:extLst>
          </p:cNvPr>
          <p:cNvSpPr/>
          <p:nvPr/>
        </p:nvSpPr>
        <p:spPr>
          <a:xfrm rot="-265740">
            <a:off x="6006085" y="206904"/>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Instrument Sans"/>
              <a:ea typeface="Instrument Sans"/>
              <a:cs typeface="Instrument Sans"/>
              <a:sym typeface="Instrument Sans"/>
            </a:endParaRPr>
          </a:p>
        </p:txBody>
      </p:sp>
      <p:pic>
        <p:nvPicPr>
          <p:cNvPr id="5122" name="Picture 2" descr="The Black Dwarf - Christ Church Midrand">
            <a:extLst>
              <a:ext uri="{FF2B5EF4-FFF2-40B4-BE49-F238E27FC236}">
                <a16:creationId xmlns:a16="http://schemas.microsoft.com/office/drawing/2014/main" id="{83CEAAD4-52D3-71D1-62E1-A7170592C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50" y="228951"/>
            <a:ext cx="2622460" cy="1475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190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FEE11381-C246-C541-C914-F757CC032134}"/>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AFE61748-414B-1A35-CE56-644D7FBDA0FC}"/>
              </a:ext>
            </a:extLst>
          </p:cNvPr>
          <p:cNvSpPr txBox="1">
            <a:spLocks noGrp="1"/>
          </p:cNvSpPr>
          <p:nvPr>
            <p:ph type="title"/>
          </p:nvPr>
        </p:nvSpPr>
        <p:spPr>
          <a:xfrm>
            <a:off x="3356960" y="228951"/>
            <a:ext cx="8686500" cy="96779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t>CREED</a:t>
            </a:r>
            <a:endParaRPr sz="4400" dirty="0"/>
          </a:p>
        </p:txBody>
      </p:sp>
      <p:sp>
        <p:nvSpPr>
          <p:cNvPr id="203" name="Google Shape;203;p31">
            <a:extLst>
              <a:ext uri="{FF2B5EF4-FFF2-40B4-BE49-F238E27FC236}">
                <a16:creationId xmlns:a16="http://schemas.microsoft.com/office/drawing/2014/main" id="{4A43A9CD-65AA-6DF6-6704-AB063AA5A1F9}"/>
              </a:ext>
            </a:extLst>
          </p:cNvPr>
          <p:cNvSpPr txBox="1">
            <a:spLocks noGrp="1"/>
          </p:cNvSpPr>
          <p:nvPr>
            <p:ph type="subTitle" idx="1"/>
          </p:nvPr>
        </p:nvSpPr>
        <p:spPr>
          <a:xfrm>
            <a:off x="3874168" y="1262518"/>
            <a:ext cx="5269832" cy="4015153"/>
          </a:xfrm>
          <a:prstGeom prst="rect">
            <a:avLst/>
          </a:prstGeom>
        </p:spPr>
        <p:txBody>
          <a:bodyPr spcFirstLastPara="1" wrap="square" lIns="91425" tIns="91425" rIns="91425" bIns="91425" anchor="t" anchorCtr="0">
            <a:noAutofit/>
          </a:bodyPr>
          <a:lstStyle/>
          <a:p>
            <a:pPr marL="342900" indent="-342900"/>
            <a:r>
              <a:rPr lang="en-US" sz="2400" dirty="0"/>
              <a:t>The overwhelming majority of Bishops condemned Arius as a heretic</a:t>
            </a:r>
          </a:p>
          <a:p>
            <a:pPr marL="342900" indent="-342900"/>
            <a:r>
              <a:rPr lang="en-US" sz="2400" dirty="0"/>
              <a:t> Anyone preaching his ideas or possessing his manuscripts may be convicted of a capital crime.</a:t>
            </a:r>
          </a:p>
          <a:p>
            <a:pPr marL="342900" indent="-342900"/>
            <a:r>
              <a:rPr lang="en-US" sz="2400" dirty="0"/>
              <a:t>Formulated an official Creed to affirm, against Arian heresy</a:t>
            </a:r>
          </a:p>
          <a:p>
            <a:pPr marL="342900" indent="-342900"/>
            <a:endParaRPr lang="en-US" sz="2400" dirty="0"/>
          </a:p>
          <a:p>
            <a:pPr marL="342900" indent="-342900"/>
            <a:r>
              <a:rPr lang="en-US" sz="2400" dirty="0"/>
              <a:t>Important to this day: Cults</a:t>
            </a:r>
          </a:p>
        </p:txBody>
      </p:sp>
      <p:sp>
        <p:nvSpPr>
          <p:cNvPr id="204" name="Google Shape;204;p31">
            <a:extLst>
              <a:ext uri="{FF2B5EF4-FFF2-40B4-BE49-F238E27FC236}">
                <a16:creationId xmlns:a16="http://schemas.microsoft.com/office/drawing/2014/main" id="{EF13FD8F-00FE-3DD6-6F15-5DFEF4B577D4}"/>
              </a:ext>
            </a:extLst>
          </p:cNvPr>
          <p:cNvSpPr/>
          <p:nvPr/>
        </p:nvSpPr>
        <p:spPr>
          <a:xfrm rot="-265740">
            <a:off x="6006085" y="275300"/>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E149882B-E6CB-ACEE-9741-101F49C63CE4}"/>
              </a:ext>
            </a:extLst>
          </p:cNvPr>
          <p:cNvSpPr/>
          <p:nvPr/>
        </p:nvSpPr>
        <p:spPr>
          <a:xfrm rot="-265740">
            <a:off x="6006085" y="206904"/>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Instrument Sans"/>
              <a:ea typeface="Instrument Sans"/>
              <a:cs typeface="Instrument Sans"/>
              <a:sym typeface="Instrument Sans"/>
            </a:endParaRPr>
          </a:p>
        </p:txBody>
      </p:sp>
      <p:pic>
        <p:nvPicPr>
          <p:cNvPr id="5124" name="Picture 4" descr="Nicene Creed - Wikipedia">
            <a:extLst>
              <a:ext uri="{FF2B5EF4-FFF2-40B4-BE49-F238E27FC236}">
                <a16:creationId xmlns:a16="http://schemas.microsoft.com/office/drawing/2014/main" id="{2A52BED4-50E5-CB2F-4BA6-17605AC326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50" y="160554"/>
            <a:ext cx="3506805" cy="4753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643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2ADF9DB3-7055-D5C1-C173-2BC952DE8784}"/>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F3DEA4F1-E7D1-5B76-BCE8-52144D4A92F4}"/>
              </a:ext>
            </a:extLst>
          </p:cNvPr>
          <p:cNvSpPr txBox="1">
            <a:spLocks noGrp="1"/>
          </p:cNvSpPr>
          <p:nvPr>
            <p:ph type="title"/>
          </p:nvPr>
        </p:nvSpPr>
        <p:spPr>
          <a:xfrm>
            <a:off x="7832558" y="0"/>
            <a:ext cx="1311442" cy="733926"/>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dirty="0"/>
              <a:t>THE NICENE CREED</a:t>
            </a:r>
            <a:endParaRPr sz="2000" dirty="0"/>
          </a:p>
        </p:txBody>
      </p:sp>
      <p:sp>
        <p:nvSpPr>
          <p:cNvPr id="203" name="Google Shape;203;p31">
            <a:extLst>
              <a:ext uri="{FF2B5EF4-FFF2-40B4-BE49-F238E27FC236}">
                <a16:creationId xmlns:a16="http://schemas.microsoft.com/office/drawing/2014/main" id="{78F9FBB0-55D9-9AEA-3D6C-2E3EDC7E901A}"/>
              </a:ext>
            </a:extLst>
          </p:cNvPr>
          <p:cNvSpPr txBox="1">
            <a:spLocks noGrp="1"/>
          </p:cNvSpPr>
          <p:nvPr>
            <p:ph type="subTitle" idx="1"/>
          </p:nvPr>
        </p:nvSpPr>
        <p:spPr>
          <a:xfrm>
            <a:off x="228749" y="0"/>
            <a:ext cx="8265545" cy="5143500"/>
          </a:xfrm>
          <a:prstGeom prst="rect">
            <a:avLst/>
          </a:prstGeom>
        </p:spPr>
        <p:txBody>
          <a:bodyPr spcFirstLastPara="1" wrap="square" lIns="91425" tIns="91425" rIns="91425" bIns="91425" anchor="t" anchorCtr="0">
            <a:noAutofit/>
          </a:bodyPr>
          <a:lstStyle/>
          <a:p>
            <a:pPr marL="0" indent="0">
              <a:buNone/>
            </a:pPr>
            <a:r>
              <a:rPr lang="en-US" sz="2200" dirty="0"/>
              <a:t>	We believe in one God, the Father Almighty,</a:t>
            </a:r>
            <a:br>
              <a:rPr lang="en-US" sz="2200" dirty="0"/>
            </a:br>
            <a:r>
              <a:rPr lang="en-US" sz="2200" dirty="0"/>
              <a:t>Maker of all things visible and invisible.</a:t>
            </a:r>
          </a:p>
          <a:p>
            <a:pPr marL="0" indent="0">
              <a:buNone/>
            </a:pPr>
            <a:r>
              <a:rPr lang="en-US" sz="2200" dirty="0"/>
              <a:t>	And in one Lord Jesus Christ, the Son of God, begotten of the Father, Light of Light, very God of very God, begotten, not made, consubstantial with the Father;</a:t>
            </a:r>
          </a:p>
          <a:p>
            <a:pPr marL="0" indent="0">
              <a:buNone/>
            </a:pPr>
            <a:r>
              <a:rPr lang="en-US" sz="2200" dirty="0"/>
              <a:t>	By whom all things were made;</a:t>
            </a:r>
          </a:p>
          <a:p>
            <a:pPr marL="0" indent="0">
              <a:buNone/>
            </a:pPr>
            <a:r>
              <a:rPr lang="en-US" sz="2200" dirty="0"/>
              <a:t>	Who for us men, and for our salvation, came down and was incarnate and was made man;</a:t>
            </a:r>
          </a:p>
          <a:p>
            <a:pPr marL="0" indent="0">
              <a:buNone/>
            </a:pPr>
            <a:r>
              <a:rPr lang="en-US" sz="2200" dirty="0"/>
              <a:t>	He suffered, and the third day he rose again, ascended into heaven;</a:t>
            </a:r>
          </a:p>
          <a:p>
            <a:pPr marL="0" indent="0">
              <a:buNone/>
            </a:pPr>
            <a:r>
              <a:rPr lang="en-US" sz="2200" dirty="0"/>
              <a:t>	From thence he shall come to judge the quick and the dead.</a:t>
            </a:r>
          </a:p>
          <a:p>
            <a:pPr marL="0" indent="0">
              <a:buNone/>
            </a:pPr>
            <a:r>
              <a:rPr lang="en-US" sz="2200" dirty="0"/>
              <a:t>	And in the Holy Ghost. </a:t>
            </a:r>
          </a:p>
        </p:txBody>
      </p:sp>
      <p:sp>
        <p:nvSpPr>
          <p:cNvPr id="2" name="Google Shape;204;p31">
            <a:extLst>
              <a:ext uri="{FF2B5EF4-FFF2-40B4-BE49-F238E27FC236}">
                <a16:creationId xmlns:a16="http://schemas.microsoft.com/office/drawing/2014/main" id="{518C2B1F-C561-7B0A-7AD7-487E49536EBF}"/>
              </a:ext>
            </a:extLst>
          </p:cNvPr>
          <p:cNvSpPr/>
          <p:nvPr/>
        </p:nvSpPr>
        <p:spPr>
          <a:xfrm rot="1807260">
            <a:off x="7505018" y="-44378"/>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Instrument Sans"/>
              <a:ea typeface="Instrument Sans"/>
              <a:cs typeface="Instrument Sans"/>
              <a:sym typeface="Instrument Sans"/>
            </a:endParaRPr>
          </a:p>
        </p:txBody>
      </p:sp>
      <p:sp>
        <p:nvSpPr>
          <p:cNvPr id="3" name="Google Shape;205;p31">
            <a:extLst>
              <a:ext uri="{FF2B5EF4-FFF2-40B4-BE49-F238E27FC236}">
                <a16:creationId xmlns:a16="http://schemas.microsoft.com/office/drawing/2014/main" id="{55478B6E-BC6A-DBCF-1D7C-257C4DC23DD5}"/>
              </a:ext>
            </a:extLst>
          </p:cNvPr>
          <p:cNvSpPr/>
          <p:nvPr/>
        </p:nvSpPr>
        <p:spPr>
          <a:xfrm rot="1807260">
            <a:off x="7505018" y="-112774"/>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Instrument Sans"/>
              <a:ea typeface="Instrument Sans"/>
              <a:cs typeface="Instrument Sans"/>
              <a:sym typeface="Instrument Sans"/>
            </a:endParaRPr>
          </a:p>
        </p:txBody>
      </p:sp>
    </p:spTree>
    <p:extLst>
      <p:ext uri="{BB962C8B-B14F-4D97-AF65-F5344CB8AC3E}">
        <p14:creationId xmlns:p14="http://schemas.microsoft.com/office/powerpoint/2010/main" val="4156204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8"/>
          <p:cNvSpPr txBox="1">
            <a:spLocks noGrp="1"/>
          </p:cNvSpPr>
          <p:nvPr>
            <p:ph type="title"/>
          </p:nvPr>
        </p:nvSpPr>
        <p:spPr>
          <a:xfrm>
            <a:off x="228600" y="382676"/>
            <a:ext cx="8686800" cy="78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Structure of the Nicene Creed (325)</a:t>
            </a:r>
            <a:endParaRPr dirty="0"/>
          </a:p>
        </p:txBody>
      </p:sp>
      <p:sp>
        <p:nvSpPr>
          <p:cNvPr id="165" name="Google Shape;165;p28"/>
          <p:cNvSpPr txBox="1">
            <a:spLocks noGrp="1"/>
          </p:cNvSpPr>
          <p:nvPr>
            <p:ph type="title" idx="2"/>
          </p:nvPr>
        </p:nvSpPr>
        <p:spPr>
          <a:xfrm>
            <a:off x="1314726" y="1358625"/>
            <a:ext cx="514200" cy="54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01</a:t>
            </a:r>
            <a:endParaRPr/>
          </a:p>
        </p:txBody>
      </p:sp>
      <p:sp>
        <p:nvSpPr>
          <p:cNvPr id="166" name="Google Shape;166;p28"/>
          <p:cNvSpPr txBox="1">
            <a:spLocks noGrp="1"/>
          </p:cNvSpPr>
          <p:nvPr>
            <p:ph type="subTitle" idx="1"/>
          </p:nvPr>
        </p:nvSpPr>
        <p:spPr>
          <a:xfrm>
            <a:off x="2261274" y="1358625"/>
            <a:ext cx="5568000" cy="54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 BELIEVE IN THE FATHER (MAKER)</a:t>
            </a:r>
            <a:endParaRPr dirty="0"/>
          </a:p>
        </p:txBody>
      </p:sp>
      <p:sp>
        <p:nvSpPr>
          <p:cNvPr id="167" name="Google Shape;167;p28"/>
          <p:cNvSpPr txBox="1">
            <a:spLocks noGrp="1"/>
          </p:cNvSpPr>
          <p:nvPr>
            <p:ph type="title" idx="3"/>
          </p:nvPr>
        </p:nvSpPr>
        <p:spPr>
          <a:xfrm>
            <a:off x="1314726" y="2022450"/>
            <a:ext cx="514200" cy="54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02</a:t>
            </a:r>
            <a:endParaRPr dirty="0"/>
          </a:p>
        </p:txBody>
      </p:sp>
      <p:sp>
        <p:nvSpPr>
          <p:cNvPr id="168" name="Google Shape;168;p28"/>
          <p:cNvSpPr txBox="1">
            <a:spLocks noGrp="1"/>
          </p:cNvSpPr>
          <p:nvPr>
            <p:ph type="subTitle" idx="4"/>
          </p:nvPr>
        </p:nvSpPr>
        <p:spPr>
          <a:xfrm>
            <a:off x="2261274" y="2022450"/>
            <a:ext cx="5568000" cy="54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AND IN ONE LORD JESUS CHRIST (BEGOTTEN NOT MADE / CONSUBSTANTIAL)</a:t>
            </a:r>
            <a:endParaRPr dirty="0"/>
          </a:p>
        </p:txBody>
      </p:sp>
      <p:sp>
        <p:nvSpPr>
          <p:cNvPr id="169" name="Google Shape;169;p28"/>
          <p:cNvSpPr txBox="1">
            <a:spLocks noGrp="1"/>
          </p:cNvSpPr>
          <p:nvPr>
            <p:ph type="title" idx="5"/>
          </p:nvPr>
        </p:nvSpPr>
        <p:spPr>
          <a:xfrm>
            <a:off x="1314726" y="4297774"/>
            <a:ext cx="514200" cy="54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03</a:t>
            </a:r>
            <a:endParaRPr dirty="0"/>
          </a:p>
        </p:txBody>
      </p:sp>
      <p:sp>
        <p:nvSpPr>
          <p:cNvPr id="170" name="Google Shape;170;p28"/>
          <p:cNvSpPr txBox="1">
            <a:spLocks noGrp="1"/>
          </p:cNvSpPr>
          <p:nvPr>
            <p:ph type="subTitle" idx="6"/>
          </p:nvPr>
        </p:nvSpPr>
        <p:spPr>
          <a:xfrm>
            <a:off x="2261274" y="4297774"/>
            <a:ext cx="5568000" cy="54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AND IN THE HOLY SPIRIT</a:t>
            </a:r>
            <a:endParaRPr dirty="0"/>
          </a:p>
        </p:txBody>
      </p:sp>
      <p:cxnSp>
        <p:nvCxnSpPr>
          <p:cNvPr id="173" name="Google Shape;173;p28"/>
          <p:cNvCxnSpPr>
            <a:stCxn id="165" idx="3"/>
            <a:endCxn id="166" idx="1"/>
          </p:cNvCxnSpPr>
          <p:nvPr/>
        </p:nvCxnSpPr>
        <p:spPr>
          <a:xfrm>
            <a:off x="1828926" y="1633275"/>
            <a:ext cx="432300" cy="0"/>
          </a:xfrm>
          <a:prstGeom prst="straightConnector1">
            <a:avLst/>
          </a:prstGeom>
          <a:noFill/>
          <a:ln w="9525" cap="flat" cmpd="sng">
            <a:solidFill>
              <a:schemeClr val="lt1"/>
            </a:solidFill>
            <a:prstDash val="solid"/>
            <a:round/>
            <a:headEnd type="none" w="med" len="med"/>
            <a:tailEnd type="none" w="med" len="med"/>
          </a:ln>
        </p:spPr>
      </p:cxnSp>
      <p:cxnSp>
        <p:nvCxnSpPr>
          <p:cNvPr id="174" name="Google Shape;174;p28"/>
          <p:cNvCxnSpPr>
            <a:cxnSpLocks/>
            <a:stCxn id="167" idx="3"/>
            <a:endCxn id="168" idx="1"/>
          </p:cNvCxnSpPr>
          <p:nvPr/>
        </p:nvCxnSpPr>
        <p:spPr>
          <a:xfrm>
            <a:off x="1828926" y="2297100"/>
            <a:ext cx="432300" cy="0"/>
          </a:xfrm>
          <a:prstGeom prst="straightConnector1">
            <a:avLst/>
          </a:prstGeom>
          <a:noFill/>
          <a:ln w="9525" cap="flat" cmpd="sng">
            <a:solidFill>
              <a:schemeClr val="lt1"/>
            </a:solidFill>
            <a:prstDash val="solid"/>
            <a:round/>
            <a:headEnd type="none" w="med" len="med"/>
            <a:tailEnd type="none" w="med" len="med"/>
          </a:ln>
        </p:spPr>
      </p:cxnSp>
      <p:cxnSp>
        <p:nvCxnSpPr>
          <p:cNvPr id="175" name="Google Shape;175;p28"/>
          <p:cNvCxnSpPr>
            <a:stCxn id="169" idx="3"/>
            <a:endCxn id="170" idx="1"/>
          </p:cNvCxnSpPr>
          <p:nvPr/>
        </p:nvCxnSpPr>
        <p:spPr>
          <a:xfrm>
            <a:off x="1828926" y="4572424"/>
            <a:ext cx="432348" cy="0"/>
          </a:xfrm>
          <a:prstGeom prst="straightConnector1">
            <a:avLst/>
          </a:prstGeom>
          <a:noFill/>
          <a:ln w="9525" cap="flat" cmpd="sng">
            <a:solidFill>
              <a:schemeClr val="lt1"/>
            </a:solidFill>
            <a:prstDash val="solid"/>
            <a:round/>
            <a:headEnd type="none" w="med" len="med"/>
            <a:tailEnd type="none" w="med" len="med"/>
          </a:ln>
        </p:spPr>
      </p:cxnSp>
      <p:sp>
        <p:nvSpPr>
          <p:cNvPr id="5" name="Google Shape;167;p28">
            <a:extLst>
              <a:ext uri="{FF2B5EF4-FFF2-40B4-BE49-F238E27FC236}">
                <a16:creationId xmlns:a16="http://schemas.microsoft.com/office/drawing/2014/main" id="{E85457FA-9601-DA3D-7F57-A14DFD4B6712}"/>
              </a:ext>
            </a:extLst>
          </p:cNvPr>
          <p:cNvSpPr txBox="1">
            <a:spLocks/>
          </p:cNvSpPr>
          <p:nvPr/>
        </p:nvSpPr>
        <p:spPr>
          <a:xfrm>
            <a:off x="1828926" y="2705948"/>
            <a:ext cx="5883316" cy="15918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Instrument Serif"/>
              <a:buNone/>
              <a:defRPr sz="2400" b="0" i="0" u="none" strike="noStrike" cap="none">
                <a:solidFill>
                  <a:schemeClr val="lt1"/>
                </a:solidFill>
                <a:latin typeface="Instrument Serif"/>
                <a:ea typeface="Instrument Serif"/>
                <a:cs typeface="Instrument Serif"/>
                <a:sym typeface="Instrument Serif"/>
              </a:defRPr>
            </a:lvl1pPr>
            <a:lvl2pPr marR="0" lvl="1"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2pPr>
            <a:lvl3pPr marR="0" lvl="2"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3pPr>
            <a:lvl4pPr marR="0" lvl="3"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4pPr>
            <a:lvl5pPr marR="0" lvl="4"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5pPr>
            <a:lvl6pPr marR="0" lvl="5"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6pPr>
            <a:lvl7pPr marR="0" lvl="6"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7pPr>
            <a:lvl8pPr marR="0" lvl="7"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8pPr>
            <a:lvl9pPr marR="0" lvl="8"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9pPr>
          </a:lstStyle>
          <a:p>
            <a:pPr algn="l"/>
            <a:r>
              <a:rPr lang="en" dirty="0"/>
              <a:t>I	 </a:t>
            </a:r>
            <a:r>
              <a:rPr lang="en" sz="1800" dirty="0">
                <a:latin typeface="Instrument Sans" panose="020B0604020202020204" charset="0"/>
              </a:rPr>
              <a:t>JESUS IS MAKER</a:t>
            </a:r>
          </a:p>
          <a:p>
            <a:pPr algn="l"/>
            <a:r>
              <a:rPr lang="en" dirty="0"/>
              <a:t>II	</a:t>
            </a:r>
            <a:r>
              <a:rPr lang="en" dirty="0">
                <a:latin typeface="Instrument Sans" panose="020B0604020202020204" charset="0"/>
              </a:rPr>
              <a:t> </a:t>
            </a:r>
            <a:r>
              <a:rPr lang="en" sz="1800" dirty="0">
                <a:latin typeface="Instrument Sans" panose="020B0604020202020204" charset="0"/>
              </a:rPr>
              <a:t>JESUS BECAME INCARNATE</a:t>
            </a:r>
            <a:endParaRPr lang="en" sz="1800" dirty="0"/>
          </a:p>
          <a:p>
            <a:pPr algn="l"/>
            <a:r>
              <a:rPr lang="en" dirty="0"/>
              <a:t>III	</a:t>
            </a:r>
            <a:r>
              <a:rPr lang="en" dirty="0">
                <a:latin typeface="Instrument Sans" panose="020B0604020202020204" charset="0"/>
              </a:rPr>
              <a:t> </a:t>
            </a:r>
            <a:r>
              <a:rPr lang="en" sz="1800" dirty="0">
                <a:latin typeface="Instrument Sans" panose="020B0604020202020204" charset="0"/>
              </a:rPr>
              <a:t>JESUS’S PASSION</a:t>
            </a:r>
            <a:endParaRPr lang="en" sz="1800" dirty="0"/>
          </a:p>
          <a:p>
            <a:pPr algn="l"/>
            <a:r>
              <a:rPr lang="en" dirty="0"/>
              <a:t>IV	</a:t>
            </a:r>
            <a:r>
              <a:rPr lang="en" dirty="0">
                <a:latin typeface="Instrument Sans" panose="020B0604020202020204" charset="0"/>
              </a:rPr>
              <a:t> </a:t>
            </a:r>
            <a:r>
              <a:rPr lang="en" sz="1800" dirty="0">
                <a:latin typeface="Instrument Sans" panose="020B0604020202020204" charset="0"/>
              </a:rPr>
              <a:t>JESUS WILL COME AGAIN</a:t>
            </a:r>
            <a:endParaRPr lang="en" sz="1800" dirty="0"/>
          </a:p>
        </p:txBody>
      </p:sp>
      <p:cxnSp>
        <p:nvCxnSpPr>
          <p:cNvPr id="6" name="Google Shape;174;p28">
            <a:extLst>
              <a:ext uri="{FF2B5EF4-FFF2-40B4-BE49-F238E27FC236}">
                <a16:creationId xmlns:a16="http://schemas.microsoft.com/office/drawing/2014/main" id="{E7C179D5-37BC-F9A4-23D6-7241AF434172}"/>
              </a:ext>
            </a:extLst>
          </p:cNvPr>
          <p:cNvCxnSpPr>
            <a:cxnSpLocks/>
          </p:cNvCxnSpPr>
          <p:nvPr/>
        </p:nvCxnSpPr>
        <p:spPr>
          <a:xfrm>
            <a:off x="2261226" y="3351869"/>
            <a:ext cx="432300" cy="0"/>
          </a:xfrm>
          <a:prstGeom prst="straightConnector1">
            <a:avLst/>
          </a:prstGeom>
          <a:noFill/>
          <a:ln w="9525" cap="flat" cmpd="sng">
            <a:solidFill>
              <a:schemeClr val="lt1"/>
            </a:solidFill>
            <a:prstDash val="solid"/>
            <a:round/>
            <a:headEnd type="none" w="med" len="med"/>
            <a:tailEnd type="none" w="med" len="med"/>
          </a:ln>
        </p:spPr>
      </p:cxnSp>
      <p:cxnSp>
        <p:nvCxnSpPr>
          <p:cNvPr id="7" name="Google Shape;174;p28">
            <a:extLst>
              <a:ext uri="{FF2B5EF4-FFF2-40B4-BE49-F238E27FC236}">
                <a16:creationId xmlns:a16="http://schemas.microsoft.com/office/drawing/2014/main" id="{84844CB2-E6BE-909B-69A6-380B70728BB8}"/>
              </a:ext>
            </a:extLst>
          </p:cNvPr>
          <p:cNvCxnSpPr>
            <a:cxnSpLocks/>
          </p:cNvCxnSpPr>
          <p:nvPr/>
        </p:nvCxnSpPr>
        <p:spPr>
          <a:xfrm>
            <a:off x="2261226" y="3660680"/>
            <a:ext cx="432300" cy="0"/>
          </a:xfrm>
          <a:prstGeom prst="straightConnector1">
            <a:avLst/>
          </a:prstGeom>
          <a:noFill/>
          <a:ln w="9525" cap="flat" cmpd="sng">
            <a:solidFill>
              <a:schemeClr val="lt1"/>
            </a:solidFill>
            <a:prstDash val="solid"/>
            <a:round/>
            <a:headEnd type="none" w="med" len="med"/>
            <a:tailEnd type="none" w="med" len="med"/>
          </a:ln>
        </p:spPr>
      </p:cxnSp>
      <p:cxnSp>
        <p:nvCxnSpPr>
          <p:cNvPr id="8" name="Google Shape;174;p28">
            <a:extLst>
              <a:ext uri="{FF2B5EF4-FFF2-40B4-BE49-F238E27FC236}">
                <a16:creationId xmlns:a16="http://schemas.microsoft.com/office/drawing/2014/main" id="{84E3AAB4-AA87-19E9-D14D-6EFDA3192A5D}"/>
              </a:ext>
            </a:extLst>
          </p:cNvPr>
          <p:cNvCxnSpPr>
            <a:cxnSpLocks/>
          </p:cNvCxnSpPr>
          <p:nvPr/>
        </p:nvCxnSpPr>
        <p:spPr>
          <a:xfrm>
            <a:off x="2261226" y="3014985"/>
            <a:ext cx="432300" cy="0"/>
          </a:xfrm>
          <a:prstGeom prst="straightConnector1">
            <a:avLst/>
          </a:prstGeom>
          <a:noFill/>
          <a:ln w="9525" cap="flat" cmpd="sng">
            <a:solidFill>
              <a:schemeClr val="lt1"/>
            </a:solidFill>
            <a:prstDash val="solid"/>
            <a:round/>
            <a:headEnd type="none" w="med" len="med"/>
            <a:tailEnd type="none" w="med" len="med"/>
          </a:ln>
        </p:spPr>
      </p:cxnSp>
      <p:cxnSp>
        <p:nvCxnSpPr>
          <p:cNvPr id="9" name="Google Shape;174;p28">
            <a:extLst>
              <a:ext uri="{FF2B5EF4-FFF2-40B4-BE49-F238E27FC236}">
                <a16:creationId xmlns:a16="http://schemas.microsoft.com/office/drawing/2014/main" id="{0D84A33B-7BB4-BE45-93B6-F11A8489BFE2}"/>
              </a:ext>
            </a:extLst>
          </p:cNvPr>
          <p:cNvCxnSpPr>
            <a:cxnSpLocks/>
          </p:cNvCxnSpPr>
          <p:nvPr/>
        </p:nvCxnSpPr>
        <p:spPr>
          <a:xfrm>
            <a:off x="2261226" y="4009595"/>
            <a:ext cx="432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30" title="mexican-people-attending-church.jpg"/>
          <p:cNvPicPr preferRelativeResize="0">
            <a:picLocks noGrp="1"/>
          </p:cNvPicPr>
          <p:nvPr>
            <p:ph type="pic" idx="2"/>
          </p:nvPr>
        </p:nvPicPr>
        <p:blipFill rotWithShape="1">
          <a:blip r:embed="rId3">
            <a:alphaModFix/>
          </a:blip>
          <a:srcRect l="4128" t="2489" r="1192" b="2498"/>
          <a:stretch/>
        </p:blipFill>
        <p:spPr>
          <a:xfrm>
            <a:off x="0" y="0"/>
            <a:ext cx="9144003" cy="5143499"/>
          </a:xfrm>
          <a:prstGeom prst="rect">
            <a:avLst/>
          </a:prstGeom>
        </p:spPr>
      </p:pic>
      <p:sp>
        <p:nvSpPr>
          <p:cNvPr id="191" name="Google Shape;191;p30"/>
          <p:cNvSpPr txBox="1">
            <a:spLocks noGrp="1"/>
          </p:cNvSpPr>
          <p:nvPr>
            <p:ph type="title" idx="3"/>
          </p:nvPr>
        </p:nvSpPr>
        <p:spPr>
          <a:xfrm>
            <a:off x="4027150" y="948460"/>
            <a:ext cx="1089900" cy="102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195" name="Google Shape;195;p30"/>
          <p:cNvSpPr/>
          <p:nvPr/>
        </p:nvSpPr>
        <p:spPr>
          <a:xfrm rot="-177467">
            <a:off x="2034219" y="972864"/>
            <a:ext cx="5075562" cy="916464"/>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96" name="Google Shape;196;p30"/>
          <p:cNvSpPr/>
          <p:nvPr/>
        </p:nvSpPr>
        <p:spPr>
          <a:xfrm rot="-177467">
            <a:off x="2034219" y="934918"/>
            <a:ext cx="5075562" cy="916464"/>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97" name="Google Shape;197;p30"/>
          <p:cNvSpPr txBox="1">
            <a:spLocks noGrp="1"/>
          </p:cNvSpPr>
          <p:nvPr>
            <p:ph type="title"/>
          </p:nvPr>
        </p:nvSpPr>
        <p:spPr>
          <a:xfrm>
            <a:off x="875225" y="2487875"/>
            <a:ext cx="7393800" cy="156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WE BELIEVE IN THE FATHER</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CB3BCD3D-CB91-DE1E-6FB6-FD1662375693}"/>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8B932F43-CD20-A95D-0E20-EC2060B52484}"/>
              </a:ext>
            </a:extLst>
          </p:cNvPr>
          <p:cNvSpPr txBox="1">
            <a:spLocks noGrp="1"/>
          </p:cNvSpPr>
          <p:nvPr>
            <p:ph type="title"/>
          </p:nvPr>
        </p:nvSpPr>
        <p:spPr>
          <a:xfrm>
            <a:off x="7832558" y="0"/>
            <a:ext cx="1311442" cy="733926"/>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dirty="0"/>
              <a:t>THE NICENE CREED</a:t>
            </a:r>
            <a:endParaRPr sz="2000" dirty="0"/>
          </a:p>
        </p:txBody>
      </p:sp>
      <p:sp>
        <p:nvSpPr>
          <p:cNvPr id="203" name="Google Shape;203;p31">
            <a:extLst>
              <a:ext uri="{FF2B5EF4-FFF2-40B4-BE49-F238E27FC236}">
                <a16:creationId xmlns:a16="http://schemas.microsoft.com/office/drawing/2014/main" id="{9F8CC85B-9531-1CD2-9789-C550ED984ECF}"/>
              </a:ext>
            </a:extLst>
          </p:cNvPr>
          <p:cNvSpPr txBox="1">
            <a:spLocks noGrp="1"/>
          </p:cNvSpPr>
          <p:nvPr>
            <p:ph type="subTitle" idx="1"/>
          </p:nvPr>
        </p:nvSpPr>
        <p:spPr>
          <a:xfrm>
            <a:off x="228749" y="0"/>
            <a:ext cx="8265545" cy="5143500"/>
          </a:xfrm>
          <a:prstGeom prst="rect">
            <a:avLst/>
          </a:prstGeom>
        </p:spPr>
        <p:txBody>
          <a:bodyPr spcFirstLastPara="1" wrap="square" lIns="91425" tIns="91425" rIns="91425" bIns="91425" anchor="t" anchorCtr="0">
            <a:noAutofit/>
          </a:bodyPr>
          <a:lstStyle/>
          <a:p>
            <a:pPr marL="0" indent="0">
              <a:buNone/>
            </a:pPr>
            <a:r>
              <a:rPr lang="en-US" sz="6600" dirty="0"/>
              <a:t>1	We believe in one God, the Father Almighty,</a:t>
            </a:r>
            <a:br>
              <a:rPr lang="en-US" sz="6600" dirty="0"/>
            </a:br>
            <a:r>
              <a:rPr lang="en-US" sz="6600" dirty="0"/>
              <a:t>Maker of all things visible and invisible.</a:t>
            </a:r>
          </a:p>
        </p:txBody>
      </p:sp>
      <p:sp>
        <p:nvSpPr>
          <p:cNvPr id="2" name="Google Shape;204;p31">
            <a:extLst>
              <a:ext uri="{FF2B5EF4-FFF2-40B4-BE49-F238E27FC236}">
                <a16:creationId xmlns:a16="http://schemas.microsoft.com/office/drawing/2014/main" id="{49CBA8AE-40A5-7CDF-38BE-FB4EAC00E57C}"/>
              </a:ext>
            </a:extLst>
          </p:cNvPr>
          <p:cNvSpPr/>
          <p:nvPr/>
        </p:nvSpPr>
        <p:spPr>
          <a:xfrm rot="1807260">
            <a:off x="7505018" y="-44378"/>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Instrument Sans"/>
              <a:ea typeface="Instrument Sans"/>
              <a:cs typeface="Instrument Sans"/>
              <a:sym typeface="Instrument Sans"/>
            </a:endParaRPr>
          </a:p>
        </p:txBody>
      </p:sp>
      <p:sp>
        <p:nvSpPr>
          <p:cNvPr id="3" name="Google Shape;205;p31">
            <a:extLst>
              <a:ext uri="{FF2B5EF4-FFF2-40B4-BE49-F238E27FC236}">
                <a16:creationId xmlns:a16="http://schemas.microsoft.com/office/drawing/2014/main" id="{B44B5184-69E0-50DD-16FF-5D42FF60589A}"/>
              </a:ext>
            </a:extLst>
          </p:cNvPr>
          <p:cNvSpPr/>
          <p:nvPr/>
        </p:nvSpPr>
        <p:spPr>
          <a:xfrm rot="1807260">
            <a:off x="7505018" y="-112774"/>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Instrument Sans"/>
              <a:ea typeface="Instrument Sans"/>
              <a:cs typeface="Instrument Sans"/>
              <a:sym typeface="Instrument Sans"/>
            </a:endParaRPr>
          </a:p>
        </p:txBody>
      </p:sp>
    </p:spTree>
    <p:extLst>
      <p:ext uri="{BB962C8B-B14F-4D97-AF65-F5344CB8AC3E}">
        <p14:creationId xmlns:p14="http://schemas.microsoft.com/office/powerpoint/2010/main" val="1818512909"/>
      </p:ext>
    </p:extLst>
  </p:cSld>
  <p:clrMapOvr>
    <a:masterClrMapping/>
  </p:clrMapOvr>
</p:sld>
</file>

<file path=ppt/theme/theme1.xml><?xml version="1.0" encoding="utf-8"?>
<a:theme xmlns:a="http://schemas.openxmlformats.org/drawingml/2006/main" name="Church and Religion by Slidesgo">
  <a:themeElements>
    <a:clrScheme name="Simple Light">
      <a:dk1>
        <a:srgbClr val="590202"/>
      </a:dk1>
      <a:lt1>
        <a:srgbClr val="FFFDF5"/>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1865</TotalTime>
  <Words>2514</Words>
  <Application>Microsoft Office PowerPoint</Application>
  <PresentationFormat>On-screen Show (16:9)</PresentationFormat>
  <Paragraphs>123</Paragraphs>
  <Slides>32</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Instrument Serif</vt:lpstr>
      <vt:lpstr>Anaheim</vt:lpstr>
      <vt:lpstr>Instrument Sans</vt:lpstr>
      <vt:lpstr>Raleway</vt:lpstr>
      <vt:lpstr>Nunito Light</vt:lpstr>
      <vt:lpstr>Open Sans Light</vt:lpstr>
      <vt:lpstr>Open Sans</vt:lpstr>
      <vt:lpstr>Church and Religion by Slidesgo</vt:lpstr>
      <vt:lpstr>NICENE CREED AFTER 1700 YEARS</vt:lpstr>
      <vt:lpstr>ARIUS Pre-325</vt:lpstr>
      <vt:lpstr>THE COUNCIL OF NICAEA</vt:lpstr>
      <vt:lpstr>VERDICT</vt:lpstr>
      <vt:lpstr>CREED</vt:lpstr>
      <vt:lpstr>THE NICENE CREED</vt:lpstr>
      <vt:lpstr>Structure of the Nicene Creed (325)</vt:lpstr>
      <vt:lpstr>01</vt:lpstr>
      <vt:lpstr>THE NICENE CREED</vt:lpstr>
      <vt:lpstr>In one God…</vt:lpstr>
      <vt:lpstr>…The Father Almighty</vt:lpstr>
      <vt:lpstr>Maker of all things visible and invisible</vt:lpstr>
      <vt:lpstr>02</vt:lpstr>
      <vt:lpstr>THE NICENE CREED</vt:lpstr>
      <vt:lpstr>…and in One Lord Jesus Christ</vt:lpstr>
      <vt:lpstr>…and in One Lord Jesus Christ</vt:lpstr>
      <vt:lpstr>…and in One Lord Jesus Christ</vt:lpstr>
      <vt:lpstr>…and in One Lord Jesus Christ</vt:lpstr>
      <vt:lpstr>…and in One Lord Jesus Christ</vt:lpstr>
      <vt:lpstr>…and in One Lord Jesus Christ</vt:lpstr>
      <vt:lpstr>…and in One Lord Jesus Christ</vt:lpstr>
      <vt:lpstr>…and in One Lord Jesus Christ</vt:lpstr>
      <vt:lpstr>the Son of God, begotten of the Father,</vt:lpstr>
      <vt:lpstr>the Son of God, begotten of the Father,</vt:lpstr>
      <vt:lpstr>the Son of God, begotten of the Father,</vt:lpstr>
      <vt:lpstr>the Son of God, begotten of the Father,</vt:lpstr>
      <vt:lpstr>the Son of God, begotten of the Father,</vt:lpstr>
      <vt:lpstr>the Son of God, begotten of the Father,</vt:lpstr>
      <vt:lpstr>the Son of God, begotten of the Father,</vt:lpstr>
      <vt:lpstr>the Son of God, begotten of the Father,</vt:lpstr>
      <vt:lpstr>the Son of God, begotten of the Father,</vt:lpstr>
      <vt:lpstr>the Son of God, begotten of the Father,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Gonzales, Bruce A</cp:lastModifiedBy>
  <cp:revision>17</cp:revision>
  <dcterms:modified xsi:type="dcterms:W3CDTF">2025-09-04T20:25:56Z</dcterms:modified>
</cp:coreProperties>
</file>