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3"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37" d="100"/>
          <a:sy n="37" d="100"/>
        </p:scale>
        <p:origin x="56" y="9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9/7/2023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9/7/2023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9/7/2023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GAaRtkovZQ"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rmAutofit/>
          </a:bodyPr>
          <a:lstStyle/>
          <a:p>
            <a:r>
              <a:rPr lang="en-US" sz="6000" dirty="0"/>
              <a:t>Colossians 3:16 Let the word of Christ dwell in you richly, with all wisdom teaching and admonishing one another with psalms and hymns and spiritual songs, singing with gratefulness in your hearts to God.</a:t>
            </a:r>
            <a:br>
              <a:rPr lang="en-US" sz="6000" dirty="0"/>
            </a:br>
            <a:r>
              <a:rPr lang="en-US" sz="6000" dirty="0">
                <a:hlinkClick r:id="rId2"/>
              </a:rPr>
              <a:t>Praise to the Lord, the Almighty</a:t>
            </a:r>
            <a:endParaRPr lang="en-US" sz="60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0" y="3332724"/>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889792"/>
            <a:ext cx="4786418" cy="1907814"/>
          </a:xfrm>
          <a:prstGeom prst="rect">
            <a:avLst/>
          </a:prstGeom>
        </p:spPr>
      </p:pic>
      <p:pic>
        <p:nvPicPr>
          <p:cNvPr id="11" name="Picture 10" descr="A white paper with black text&#10;&#10;Description automatically generated">
            <a:extLst>
              <a:ext uri="{FF2B5EF4-FFF2-40B4-BE49-F238E27FC236}">
                <a16:creationId xmlns:a16="http://schemas.microsoft.com/office/drawing/2014/main" id="{51382DF5-5DED-EA42-25AF-4E99D39472DD}"/>
              </a:ext>
            </a:extLst>
          </p:cNvPr>
          <p:cNvPicPr>
            <a:picLocks noChangeAspect="1"/>
          </p:cNvPicPr>
          <p:nvPr/>
        </p:nvPicPr>
        <p:blipFill>
          <a:blip r:embed="rId4"/>
          <a:stretch>
            <a:fillRect/>
          </a:stretch>
        </p:blipFill>
        <p:spPr>
          <a:xfrm>
            <a:off x="2630427" y="-144936"/>
            <a:ext cx="5878184" cy="3573936"/>
          </a:xfrm>
          <a:prstGeom prst="rect">
            <a:avLst/>
          </a:prstGeom>
        </p:spPr>
      </p:pic>
      <p:pic>
        <p:nvPicPr>
          <p:cNvPr id="20" name="Picture 19">
            <a:extLst>
              <a:ext uri="{FF2B5EF4-FFF2-40B4-BE49-F238E27FC236}">
                <a16:creationId xmlns:a16="http://schemas.microsoft.com/office/drawing/2014/main" id="{DE5AF1B7-1A3F-99DC-FEE9-9989332FB6AA}"/>
              </a:ext>
            </a:extLst>
          </p:cNvPr>
          <p:cNvPicPr>
            <a:picLocks noChangeAspect="1"/>
          </p:cNvPicPr>
          <p:nvPr/>
        </p:nvPicPr>
        <p:blipFill>
          <a:blip r:embed="rId5"/>
          <a:stretch>
            <a:fillRect/>
          </a:stretch>
        </p:blipFill>
        <p:spPr>
          <a:xfrm>
            <a:off x="4830809" y="3332724"/>
            <a:ext cx="5633659" cy="3103982"/>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5A341F25-58B3-2EFF-FF57-A36F5A47601E}"/>
              </a:ext>
            </a:extLst>
          </p:cNvPr>
          <p:cNvPicPr>
            <a:picLocks noChangeAspect="1"/>
          </p:cNvPicPr>
          <p:nvPr/>
        </p:nvPicPr>
        <p:blipFill>
          <a:blip r:embed="rId2"/>
          <a:stretch>
            <a:fillRect/>
          </a:stretch>
        </p:blipFill>
        <p:spPr>
          <a:xfrm>
            <a:off x="2363637" y="6040722"/>
            <a:ext cx="6021237" cy="749632"/>
          </a:xfrm>
          <a:prstGeom prst="rect">
            <a:avLst/>
          </a:prstGeom>
        </p:spPr>
      </p:pic>
      <p:pic>
        <p:nvPicPr>
          <p:cNvPr id="4" name="Picture 3">
            <a:extLst>
              <a:ext uri="{FF2B5EF4-FFF2-40B4-BE49-F238E27FC236}">
                <a16:creationId xmlns:a16="http://schemas.microsoft.com/office/drawing/2014/main" id="{A3FC24C5-9087-78A7-7ACF-D840A6227B16}"/>
              </a:ext>
            </a:extLst>
          </p:cNvPr>
          <p:cNvPicPr>
            <a:picLocks noChangeAspect="1"/>
          </p:cNvPicPr>
          <p:nvPr/>
        </p:nvPicPr>
        <p:blipFill>
          <a:blip r:embed="rId3"/>
          <a:stretch>
            <a:fillRect/>
          </a:stretch>
        </p:blipFill>
        <p:spPr>
          <a:xfrm>
            <a:off x="2363638" y="-15022"/>
            <a:ext cx="6676845" cy="6109445"/>
          </a:xfrm>
          <a:prstGeom prst="rect">
            <a:avLst/>
          </a:prstGeom>
        </p:spPr>
      </p:pic>
    </p:spTree>
    <p:extLst>
      <p:ext uri="{BB962C8B-B14F-4D97-AF65-F5344CB8AC3E}">
        <p14:creationId xmlns:p14="http://schemas.microsoft.com/office/powerpoint/2010/main" val="421381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529907" y="276045"/>
            <a:ext cx="6662093" cy="6581956"/>
          </a:xfrm>
        </p:spPr>
        <p:txBody>
          <a:bodyPr>
            <a:normAutofit fontScale="90000"/>
          </a:bodyPr>
          <a:lstStyle/>
          <a:p>
            <a:r>
              <a:rPr lang="en-US" sz="2600" dirty="0"/>
              <a:t>1 John 1:8 If we say that we have no sin, we deceive ourselves and the truth is not in us. 9 If we confess our sins, He is faithful and righteous to forgive us our sins and to cleanse us from all unrighteousness. 10 If we say that we have not sinned, we make Him a liar and His word is not in us.</a:t>
            </a:r>
            <a:br>
              <a:rPr lang="en-US" sz="2600" dirty="0"/>
            </a:br>
            <a:br>
              <a:rPr lang="en-US" sz="2600" dirty="0"/>
            </a:br>
            <a:r>
              <a:rPr lang="en-US" sz="2600" dirty="0"/>
              <a:t>Psalm 139:23 Search me, O God, and know my heart;</a:t>
            </a:r>
            <a:br>
              <a:rPr lang="en-US" sz="2600" dirty="0"/>
            </a:br>
            <a:r>
              <a:rPr lang="en-US" sz="2600" dirty="0"/>
              <a:t>Try me and know my anxious thoughts; 24 And see if there be any hurtful way in me,</a:t>
            </a:r>
            <a:br>
              <a:rPr lang="en-US" sz="2600" dirty="0"/>
            </a:br>
            <a:r>
              <a:rPr lang="en-US" sz="2600" dirty="0"/>
              <a:t>And lead me in the everlasting way.</a:t>
            </a:r>
            <a:br>
              <a:rPr lang="en-US" sz="2600" dirty="0"/>
            </a:br>
            <a:br>
              <a:rPr lang="en-US" sz="2600" dirty="0"/>
            </a:br>
            <a:r>
              <a:rPr lang="en-US" sz="2600" dirty="0"/>
              <a:t>Psalm 38:18 For I confess my iniquity; I am full of anxiety because of my sin.</a:t>
            </a:r>
            <a:br>
              <a:rPr lang="en-US" sz="2600" dirty="0"/>
            </a:br>
            <a:br>
              <a:rPr lang="en-US" sz="2600" dirty="0"/>
            </a:br>
            <a:r>
              <a:rPr lang="en-US" sz="2600" dirty="0"/>
              <a:t>Proverbs 28:13 He who conceals his transgressions</a:t>
            </a:r>
            <a:br>
              <a:rPr lang="en-US" sz="2600" dirty="0"/>
            </a:br>
            <a:r>
              <a:rPr lang="en-US" sz="2600" dirty="0"/>
              <a:t> will not prosper, But he who confesses and forsakes them will receive compassion.</a:t>
            </a:r>
            <a:br>
              <a:rPr lang="en-US" dirty="0"/>
            </a:br>
            <a:endParaRPr lang="en-US" dirty="0"/>
          </a:p>
        </p:txBody>
      </p:sp>
      <p:pic>
        <p:nvPicPr>
          <p:cNvPr id="4" name="Picture 3">
            <a:extLst>
              <a:ext uri="{FF2B5EF4-FFF2-40B4-BE49-F238E27FC236}">
                <a16:creationId xmlns:a16="http://schemas.microsoft.com/office/drawing/2014/main" id="{2F6598CB-2CB0-7404-95BD-AAA570BD8B8D}"/>
              </a:ext>
            </a:extLst>
          </p:cNvPr>
          <p:cNvPicPr>
            <a:picLocks noChangeAspect="1"/>
          </p:cNvPicPr>
          <p:nvPr/>
        </p:nvPicPr>
        <p:blipFill>
          <a:blip r:embed="rId2"/>
          <a:stretch>
            <a:fillRect/>
          </a:stretch>
        </p:blipFill>
        <p:spPr>
          <a:xfrm>
            <a:off x="0" y="0"/>
            <a:ext cx="5529907" cy="6858000"/>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D9F7B8-2C33-737D-DC47-901D9A7479AC}"/>
              </a:ext>
            </a:extLst>
          </p:cNvPr>
          <p:cNvPicPr>
            <a:picLocks noChangeAspect="1"/>
          </p:cNvPicPr>
          <p:nvPr/>
        </p:nvPicPr>
        <p:blipFill>
          <a:blip r:embed="rId2"/>
          <a:stretch>
            <a:fillRect/>
          </a:stretch>
        </p:blipFill>
        <p:spPr>
          <a:xfrm>
            <a:off x="0" y="0"/>
            <a:ext cx="5493113" cy="6858000"/>
          </a:xfrm>
          <a:prstGeom prst="rect">
            <a:avLst/>
          </a:prstGeom>
        </p:spPr>
      </p:pic>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227609" y="0"/>
            <a:ext cx="6964392" cy="6858000"/>
          </a:xfrm>
        </p:spPr>
        <p:txBody>
          <a:bodyPr>
            <a:noAutofit/>
          </a:bodyPr>
          <a:lstStyle/>
          <a:p>
            <a:r>
              <a:rPr lang="en-US" sz="2600" dirty="0"/>
              <a:t>Psalm 86:5 For You, Lord, are good, and by nature forgiving, And abundant in lovingkindness to all who call upon You.</a:t>
            </a:r>
            <a:br>
              <a:rPr lang="en-US" sz="2600" dirty="0"/>
            </a:br>
            <a:br>
              <a:rPr lang="en-US" sz="2600" dirty="0"/>
            </a:br>
            <a:r>
              <a:rPr lang="en-US" sz="2600" dirty="0"/>
              <a:t>Ephesians 1:7 In Him we have redemption through His blood, the forgiveness of our transgressions, according to the riches of His grace</a:t>
            </a:r>
            <a:br>
              <a:rPr lang="en-US" sz="2600" dirty="0"/>
            </a:br>
            <a:br>
              <a:rPr lang="en-US" sz="2600" dirty="0"/>
            </a:br>
            <a:r>
              <a:rPr lang="en-US" sz="2600" dirty="0"/>
              <a:t>Hebrews 10:12 but He, having offered one sacrifice for sins for all time, sat down at the right hand of God…</a:t>
            </a:r>
            <a:br>
              <a:rPr lang="en-US" sz="2600" dirty="0"/>
            </a:br>
            <a:r>
              <a:rPr lang="en-US" sz="2600" dirty="0"/>
              <a:t>17 “And their sins and their lawless deeds</a:t>
            </a:r>
            <a:br>
              <a:rPr lang="en-US" sz="2600" dirty="0"/>
            </a:br>
            <a:r>
              <a:rPr lang="en-US" sz="2600" dirty="0"/>
              <a:t>I will remember no more.”</a:t>
            </a:r>
            <a:br>
              <a:rPr lang="en-US" sz="2600" dirty="0"/>
            </a:br>
            <a:br>
              <a:rPr lang="en-US" sz="2600" dirty="0"/>
            </a:br>
            <a:r>
              <a:rPr lang="en-US" sz="2600" dirty="0"/>
              <a:t>Ephesians 4:32 Instead, be kind to one another, tender-hearted, graciously forgiving each other, just as God in Christ also has graciously forgiven you.</a:t>
            </a:r>
          </a:p>
        </p:txBody>
      </p:sp>
    </p:spTree>
    <p:extLst>
      <p:ext uri="{BB962C8B-B14F-4D97-AF65-F5344CB8AC3E}">
        <p14:creationId xmlns:p14="http://schemas.microsoft.com/office/powerpoint/2010/main" val="134760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459334" y="224287"/>
            <a:ext cx="7342791" cy="6471325"/>
          </a:xfrm>
        </p:spPr>
        <p:txBody>
          <a:bodyPr>
            <a:noAutofit/>
          </a:bodyPr>
          <a:lstStyle/>
          <a:p>
            <a:endParaRPr lang="en-US" sz="2500" dirty="0"/>
          </a:p>
        </p:txBody>
      </p:sp>
      <p:pic>
        <p:nvPicPr>
          <p:cNvPr id="5" name="Picture 4">
            <a:extLst>
              <a:ext uri="{FF2B5EF4-FFF2-40B4-BE49-F238E27FC236}">
                <a16:creationId xmlns:a16="http://schemas.microsoft.com/office/drawing/2014/main" id="{18F8283B-D7C8-EDA6-3BB8-4D159C911314}"/>
              </a:ext>
            </a:extLst>
          </p:cNvPr>
          <p:cNvPicPr>
            <a:picLocks noChangeAspect="1"/>
          </p:cNvPicPr>
          <p:nvPr/>
        </p:nvPicPr>
        <p:blipFill>
          <a:blip r:embed="rId2"/>
          <a:stretch>
            <a:fillRect/>
          </a:stretch>
        </p:blipFill>
        <p:spPr>
          <a:xfrm>
            <a:off x="0" y="0"/>
            <a:ext cx="9092242" cy="6267998"/>
          </a:xfrm>
          <a:prstGeom prst="rect">
            <a:avLst/>
          </a:prstGeom>
        </p:spPr>
      </p:pic>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100</TotalTime>
  <Words>333</Words>
  <Application>Microsoft Office PowerPoint</Application>
  <PresentationFormat>Widescreen</PresentationFormat>
  <Paragraphs>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Seaford Display</vt:lpstr>
      <vt:lpstr>System Font Regular</vt:lpstr>
      <vt:lpstr>Tenorite</vt:lpstr>
      <vt:lpstr>MadridVTI</vt:lpstr>
      <vt:lpstr>PowerPoint Presentation</vt:lpstr>
      <vt:lpstr>Colossians 3:16 Let the word of Christ dwell in you richly, with all wisdom teaching and admonishing one another with psalms and hymns and spiritual songs, singing with gratefulness in your hearts to God. Praise to the Lord, the Almighty</vt:lpstr>
      <vt:lpstr>PowerPoint Presentation</vt:lpstr>
      <vt:lpstr>PowerPoint Presentation</vt:lpstr>
      <vt:lpstr>1 John 1:8 If we say that we have no sin, we deceive ourselves and the truth is not in us. 9 If we confess our sins, He is faithful and righteous to forgive us our sins and to cleanse us from all unrighteousness. 10 If we say that we have not sinned, we make Him a liar and His word is not in us.  Psalm 139:23 Search me, O God, and know my heart; Try me and know my anxious thoughts; 24 And see if there be any hurtful way in me, And lead me in the everlasting way.  Psalm 38:18 For I confess my iniquity; I am full of anxiety because of my sin.  Proverbs 28:13 He who conceals his transgressions  will not prosper, But he who confesses and forsakes them will receive compassion. </vt:lpstr>
      <vt:lpstr>Psalm 86:5 For You, Lord, are good, and by nature forgiving, And abundant in lovingkindness to all who call upon You.  Ephesians 1:7 In Him we have redemption through His blood, the forgiveness of our transgressions, according to the riches of His grace  Hebrews 10:12 but He, having offered one sacrifice for sins for all time, sat down at the right hand of God… 17 “And their sins and their lawless deeds I will remember no more.”  Ephesians 4:32 Instead, be kind to one another, tender-hearted, graciously forgiving each other, just as God in Christ also has graciously forgiven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6</cp:revision>
  <dcterms:created xsi:type="dcterms:W3CDTF">2023-08-17T21:54:16Z</dcterms:created>
  <dcterms:modified xsi:type="dcterms:W3CDTF">2023-09-07T16:48:26Z</dcterms:modified>
</cp:coreProperties>
</file>