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61" r:id="rId3"/>
    <p:sldId id="262" r:id="rId4"/>
    <p:sldId id="269" r:id="rId5"/>
    <p:sldId id="268" r:id="rId6"/>
    <p:sldId id="257" r:id="rId7"/>
    <p:sldId id="258" r:id="rId8"/>
    <p:sldId id="25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37" d="100"/>
          <a:sy n="37" d="100"/>
        </p:scale>
        <p:origin x="56" y="9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1D227D51-204B-ED48-AF9A-0BE9633FE04A}"/>
              </a:ext>
            </a:extLst>
          </p:cNvPr>
          <p:cNvSpPr/>
          <p:nvPr/>
        </p:nvSpPr>
        <p:spPr>
          <a:xfrm>
            <a:off x="5224243" y="1096772"/>
            <a:ext cx="6503180"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57A23F45-CDAE-8A40-8DE7-92A0BBC119B7}"/>
              </a:ext>
            </a:extLst>
          </p:cNvPr>
          <p:cNvSpPr/>
          <p:nvPr/>
        </p:nvSpPr>
        <p:spPr>
          <a:xfrm>
            <a:off x="501681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68546383-CCC4-544B-B0D8-DE78DE39BB78}"/>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5D1728-714F-2942-A0D1-82FF9419B496}"/>
              </a:ext>
            </a:extLst>
          </p:cNvPr>
          <p:cNvSpPr>
            <a:spLocks noGrp="1"/>
          </p:cNvSpPr>
          <p:nvPr>
            <p:ph type="ctrTitle"/>
          </p:nvPr>
        </p:nvSpPr>
        <p:spPr>
          <a:xfrm>
            <a:off x="797106" y="1625608"/>
            <a:ext cx="8035342" cy="2722164"/>
          </a:xfrm>
        </p:spPr>
        <p:txBody>
          <a:bodyPr anchor="b"/>
          <a:lstStyle>
            <a:lvl1pPr algn="l">
              <a:defRPr sz="8000" spc="-150"/>
            </a:lvl1pPr>
          </a:lstStyle>
          <a:p>
            <a:r>
              <a:rPr lang="en-US"/>
              <a:t>Click to edit Master title style</a:t>
            </a:r>
          </a:p>
        </p:txBody>
      </p:sp>
      <p:sp>
        <p:nvSpPr>
          <p:cNvPr id="3" name="Subtitle 2">
            <a:extLst>
              <a:ext uri="{FF2B5EF4-FFF2-40B4-BE49-F238E27FC236}">
                <a16:creationId xmlns:a16="http://schemas.microsoft.com/office/drawing/2014/main" id="{5BD072D4-1496-3347-BBF8-5879DF263BBD}"/>
              </a:ext>
            </a:extLst>
          </p:cNvPr>
          <p:cNvSpPr>
            <a:spLocks noGrp="1"/>
          </p:cNvSpPr>
          <p:nvPr>
            <p:ph type="subTitle" idx="1"/>
          </p:nvPr>
        </p:nvSpPr>
        <p:spPr>
          <a:xfrm>
            <a:off x="797106" y="4466845"/>
            <a:ext cx="8035342" cy="88290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BEFC724-B499-364B-AEB5-B6517F6AD52B}"/>
              </a:ext>
            </a:extLst>
          </p:cNvPr>
          <p:cNvSpPr>
            <a:spLocks noGrp="1"/>
          </p:cNvSpPr>
          <p:nvPr>
            <p:ph type="dt" sz="half" idx="10"/>
          </p:nvPr>
        </p:nvSpPr>
        <p:spPr>
          <a:xfrm>
            <a:off x="797105" y="5708747"/>
            <a:ext cx="3882843" cy="365125"/>
          </a:xfrm>
        </p:spPr>
        <p:txBody>
          <a:bodyPr/>
          <a:lstStyle>
            <a:lvl1pPr>
              <a:defRPr sz="1400"/>
            </a:lvl1pPr>
          </a:lstStyle>
          <a:p>
            <a:fld id="{73C3BD54-29B9-3D42-B178-776ED395AA85}" type="datetimeFigureOut">
              <a:rPr lang="en-US" smtClean="0"/>
              <a:pPr/>
              <a:t>9/28/2023</a:t>
            </a:fld>
            <a:endParaRPr lang="en-US" sz="1400"/>
          </a:p>
        </p:txBody>
      </p:sp>
      <p:sp>
        <p:nvSpPr>
          <p:cNvPr id="5" name="Footer Placeholder 4">
            <a:extLst>
              <a:ext uri="{FF2B5EF4-FFF2-40B4-BE49-F238E27FC236}">
                <a16:creationId xmlns:a16="http://schemas.microsoft.com/office/drawing/2014/main" id="{8033889C-A4E9-B24E-818F-46A1124C5D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40F50F-250E-6D45-AEBC-2573FED0C310}"/>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1780099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9F6C0E12-251D-EA44-BF81-4ABDFBB94321}"/>
              </a:ext>
            </a:extLst>
          </p:cNvPr>
          <p:cNvSpPr/>
          <p:nvPr/>
        </p:nvSpPr>
        <p:spPr>
          <a:xfrm>
            <a:off x="7087169" y="1096772"/>
            <a:ext cx="4652226"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DC5FF4-095A-114E-87B6-73C7ADFF97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1E6EC9-9650-2042-8581-5B4082F941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4A0800-B373-3B40-B187-30AFE44CDD1D}"/>
              </a:ext>
            </a:extLst>
          </p:cNvPr>
          <p:cNvSpPr>
            <a:spLocks noGrp="1"/>
          </p:cNvSpPr>
          <p:nvPr>
            <p:ph type="dt" sz="half" idx="10"/>
          </p:nvPr>
        </p:nvSpPr>
        <p:spPr/>
        <p:txBody>
          <a:bodyPr/>
          <a:lstStyle/>
          <a:p>
            <a:fld id="{73C3BD54-29B9-3D42-B178-776ED395AA85}" type="datetimeFigureOut">
              <a:rPr lang="en-US" smtClean="0"/>
              <a:t>9/28/2023</a:t>
            </a:fld>
            <a:endParaRPr lang="en-US"/>
          </a:p>
        </p:txBody>
      </p:sp>
      <p:sp>
        <p:nvSpPr>
          <p:cNvPr id="5" name="Footer Placeholder 4">
            <a:extLst>
              <a:ext uri="{FF2B5EF4-FFF2-40B4-BE49-F238E27FC236}">
                <a16:creationId xmlns:a16="http://schemas.microsoft.com/office/drawing/2014/main" id="{C10A4C1C-C790-B449-8C06-78E8303F94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3E620-F86B-F447-AB06-DDAB3919250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9" name="Rectangle 48">
            <a:extLst>
              <a:ext uri="{FF2B5EF4-FFF2-40B4-BE49-F238E27FC236}">
                <a16:creationId xmlns:a16="http://schemas.microsoft.com/office/drawing/2014/main" id="{80487CB5-43E0-974C-9DDC-252A8A37107F}"/>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a:extLst>
              <a:ext uri="{FF2B5EF4-FFF2-40B4-BE49-F238E27FC236}">
                <a16:creationId xmlns:a16="http://schemas.microsoft.com/office/drawing/2014/main" id="{E9CB83EF-4143-5A45-9B3A-9E70DD50253B}"/>
              </a:ext>
            </a:extLst>
          </p:cNvPr>
          <p:cNvSpPr/>
          <p:nvPr/>
        </p:nvSpPr>
        <p:spPr>
          <a:xfrm>
            <a:off x="11415183"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7593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9DF801-FF8E-6247-9065-D9304CD6093A}"/>
              </a:ext>
            </a:extLst>
          </p:cNvPr>
          <p:cNvSpPr>
            <a:spLocks noGrp="1"/>
          </p:cNvSpPr>
          <p:nvPr>
            <p:ph type="title" orient="vert"/>
          </p:nvPr>
        </p:nvSpPr>
        <p:spPr>
          <a:xfrm>
            <a:off x="9355667" y="1204722"/>
            <a:ext cx="1853360" cy="467664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0E2615-7E4D-AB47-ACE6-236D716D7D24}"/>
              </a:ext>
            </a:extLst>
          </p:cNvPr>
          <p:cNvSpPr>
            <a:spLocks noGrp="1"/>
          </p:cNvSpPr>
          <p:nvPr>
            <p:ph type="body" orient="vert" idx="1"/>
          </p:nvPr>
        </p:nvSpPr>
        <p:spPr>
          <a:xfrm>
            <a:off x="973667" y="1204722"/>
            <a:ext cx="8274047" cy="46969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1F0223-5AC9-374E-BD0C-344F67E2A85B}"/>
              </a:ext>
            </a:extLst>
          </p:cNvPr>
          <p:cNvSpPr>
            <a:spLocks noGrp="1"/>
          </p:cNvSpPr>
          <p:nvPr>
            <p:ph type="dt" sz="half" idx="10"/>
          </p:nvPr>
        </p:nvSpPr>
        <p:spPr/>
        <p:txBody>
          <a:bodyPr/>
          <a:lstStyle/>
          <a:p>
            <a:fld id="{73C3BD54-29B9-3D42-B178-776ED395AA85}" type="datetimeFigureOut">
              <a:rPr lang="en-US" smtClean="0"/>
              <a:t>9/28/2023</a:t>
            </a:fld>
            <a:endParaRPr lang="en-US"/>
          </a:p>
        </p:txBody>
      </p:sp>
      <p:sp>
        <p:nvSpPr>
          <p:cNvPr id="5" name="Footer Placeholder 4">
            <a:extLst>
              <a:ext uri="{FF2B5EF4-FFF2-40B4-BE49-F238E27FC236}">
                <a16:creationId xmlns:a16="http://schemas.microsoft.com/office/drawing/2014/main" id="{3EBEDD42-54A1-E648-8829-140EC4C571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8FDF8F-8DBC-8A47-8000-5BA35DF9F903}"/>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1" name="Rectangle 50">
            <a:extLst>
              <a:ext uri="{FF2B5EF4-FFF2-40B4-BE49-F238E27FC236}">
                <a16:creationId xmlns:a16="http://schemas.microsoft.com/office/drawing/2014/main" id="{F2CE2A98-5154-A544-BE2A-FDC0811C19A0}"/>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C4EC832-8181-5643-8A62-117E43F0E498}"/>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ross 9">
            <a:extLst>
              <a:ext uri="{FF2B5EF4-FFF2-40B4-BE49-F238E27FC236}">
                <a16:creationId xmlns:a16="http://schemas.microsoft.com/office/drawing/2014/main" id="{24AF3281-BC22-374D-A461-8B3181F600AA}"/>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2662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9F291BE0-7A7E-D04F-974F-9F4577FB2F46}"/>
              </a:ext>
            </a:extLst>
          </p:cNvPr>
          <p:cNvSpPr/>
          <p:nvPr/>
        </p:nvSpPr>
        <p:spPr>
          <a:xfrm>
            <a:off x="6163735" y="1096772"/>
            <a:ext cx="5571066"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BD33FF1F-6094-0B4A-A3E4-6B0D9283DB44}"/>
              </a:ext>
            </a:extLst>
          </p:cNvPr>
          <p:cNvSpPr/>
          <p:nvPr/>
        </p:nvSpPr>
        <p:spPr>
          <a:xfrm>
            <a:off x="11529484"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78A6D9C-C7A5-414B-8CB7-E31470D7D280}"/>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1D850E-6310-C04D-8CAC-B7FA9F332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5B7FB3-5DFC-6547-9567-C0ABE874C6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7D2DB-A7B1-204E-8416-E938952BCC83}"/>
              </a:ext>
            </a:extLst>
          </p:cNvPr>
          <p:cNvSpPr>
            <a:spLocks noGrp="1"/>
          </p:cNvSpPr>
          <p:nvPr>
            <p:ph type="dt" sz="half" idx="10"/>
          </p:nvPr>
        </p:nvSpPr>
        <p:spPr/>
        <p:txBody>
          <a:bodyPr/>
          <a:lstStyle/>
          <a:p>
            <a:fld id="{73C3BD54-29B9-3D42-B178-776ED395AA85}" type="datetimeFigureOut">
              <a:rPr lang="en-US" smtClean="0"/>
              <a:t>9/28/2023</a:t>
            </a:fld>
            <a:endParaRPr lang="en-US"/>
          </a:p>
        </p:txBody>
      </p:sp>
      <p:sp>
        <p:nvSpPr>
          <p:cNvPr id="5" name="Footer Placeholder 4">
            <a:extLst>
              <a:ext uri="{FF2B5EF4-FFF2-40B4-BE49-F238E27FC236}">
                <a16:creationId xmlns:a16="http://schemas.microsoft.com/office/drawing/2014/main" id="{FD324BA1-E2D0-1E4B-9DB3-664FE27337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AE64B2-36E4-5A4E-A78A-A629829A334F}"/>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3388403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C97F6C6D-13AE-FD40-841C-4AB96460C390}"/>
              </a:ext>
            </a:extLst>
          </p:cNvPr>
          <p:cNvSpPr/>
          <p:nvPr/>
        </p:nvSpPr>
        <p:spPr>
          <a:xfrm>
            <a:off x="4291015" y="1096772"/>
            <a:ext cx="7436404"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24E27617-2112-2342-9FF1-39F2A241CCCC}"/>
              </a:ext>
            </a:extLst>
          </p:cNvPr>
          <p:cNvSpPr/>
          <p:nvPr/>
        </p:nvSpPr>
        <p:spPr>
          <a:xfrm>
            <a:off x="4086371" y="562445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33CE582-7AFE-D048-B5BC-212A12A28F25}"/>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9EAEF4-E84F-CF40-B27B-01E1D2AFC96D}"/>
              </a:ext>
            </a:extLst>
          </p:cNvPr>
          <p:cNvSpPr>
            <a:spLocks noGrp="1"/>
          </p:cNvSpPr>
          <p:nvPr>
            <p:ph type="title"/>
          </p:nvPr>
        </p:nvSpPr>
        <p:spPr>
          <a:xfrm>
            <a:off x="565150" y="1881951"/>
            <a:ext cx="7335836" cy="1987707"/>
          </a:xfrm>
        </p:spPr>
        <p:txBody>
          <a:bodyPr anchor="b"/>
          <a:lstStyle>
            <a:lvl1pPr>
              <a:defRPr sz="6000" spc="-150"/>
            </a:lvl1pPr>
          </a:lstStyle>
          <a:p>
            <a:r>
              <a:rPr lang="en-US" dirty="0"/>
              <a:t>Click to edit Master title style</a:t>
            </a:r>
          </a:p>
        </p:txBody>
      </p:sp>
      <p:sp>
        <p:nvSpPr>
          <p:cNvPr id="3" name="Text Placeholder 2">
            <a:extLst>
              <a:ext uri="{FF2B5EF4-FFF2-40B4-BE49-F238E27FC236}">
                <a16:creationId xmlns:a16="http://schemas.microsoft.com/office/drawing/2014/main" id="{5287B7E1-CC48-2441-975D-F1A5412B8A49}"/>
              </a:ext>
            </a:extLst>
          </p:cNvPr>
          <p:cNvSpPr>
            <a:spLocks noGrp="1"/>
          </p:cNvSpPr>
          <p:nvPr>
            <p:ph type="body" idx="1"/>
          </p:nvPr>
        </p:nvSpPr>
        <p:spPr>
          <a:xfrm>
            <a:off x="565149" y="3869661"/>
            <a:ext cx="7335836" cy="948465"/>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526218-1FCF-7A4D-B138-D1B1DE91A4B7}"/>
              </a:ext>
            </a:extLst>
          </p:cNvPr>
          <p:cNvSpPr>
            <a:spLocks noGrp="1"/>
          </p:cNvSpPr>
          <p:nvPr>
            <p:ph type="dt" sz="half" idx="10"/>
          </p:nvPr>
        </p:nvSpPr>
        <p:spPr/>
        <p:txBody>
          <a:bodyPr/>
          <a:lstStyle/>
          <a:p>
            <a:fld id="{73C3BD54-29B9-3D42-B178-776ED395AA85}" type="datetimeFigureOut">
              <a:rPr lang="en-US" smtClean="0"/>
              <a:t>9/28/2023</a:t>
            </a:fld>
            <a:endParaRPr lang="en-US"/>
          </a:p>
        </p:txBody>
      </p:sp>
      <p:sp>
        <p:nvSpPr>
          <p:cNvPr id="5" name="Footer Placeholder 4">
            <a:extLst>
              <a:ext uri="{FF2B5EF4-FFF2-40B4-BE49-F238E27FC236}">
                <a16:creationId xmlns:a16="http://schemas.microsoft.com/office/drawing/2014/main" id="{50984204-038C-FD4B-8E1C-0A9967BF22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359AB9-E1C6-C841-B423-FD2BB13C333F}"/>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1687347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B057A-C120-5E4E-BB74-223EB6D005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9EB7BE-6258-C84C-8242-9865D1361C9E}"/>
              </a:ext>
            </a:extLst>
          </p:cNvPr>
          <p:cNvSpPr>
            <a:spLocks noGrp="1"/>
          </p:cNvSpPr>
          <p:nvPr>
            <p:ph sz="half" idx="1"/>
          </p:nvPr>
        </p:nvSpPr>
        <p:spPr>
          <a:xfrm>
            <a:off x="565111" y="2691637"/>
            <a:ext cx="4946643" cy="3189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73D23CD-80DB-5740-AE68-76414CA31A26}"/>
              </a:ext>
            </a:extLst>
          </p:cNvPr>
          <p:cNvSpPr>
            <a:spLocks noGrp="1"/>
          </p:cNvSpPr>
          <p:nvPr>
            <p:ph sz="half" idx="2"/>
          </p:nvPr>
        </p:nvSpPr>
        <p:spPr>
          <a:xfrm>
            <a:off x="6076903" y="2691637"/>
            <a:ext cx="4946639" cy="3189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FE0921-9102-1440-B315-778888723C9D}"/>
              </a:ext>
            </a:extLst>
          </p:cNvPr>
          <p:cNvSpPr>
            <a:spLocks noGrp="1"/>
          </p:cNvSpPr>
          <p:nvPr>
            <p:ph type="dt" sz="half" idx="10"/>
          </p:nvPr>
        </p:nvSpPr>
        <p:spPr/>
        <p:txBody>
          <a:bodyPr/>
          <a:lstStyle/>
          <a:p>
            <a:fld id="{73C3BD54-29B9-3D42-B178-776ED395AA85}" type="datetimeFigureOut">
              <a:rPr lang="en-US" smtClean="0"/>
              <a:t>9/28/2023</a:t>
            </a:fld>
            <a:endParaRPr lang="en-US"/>
          </a:p>
        </p:txBody>
      </p:sp>
      <p:sp>
        <p:nvSpPr>
          <p:cNvPr id="6" name="Footer Placeholder 5">
            <a:extLst>
              <a:ext uri="{FF2B5EF4-FFF2-40B4-BE49-F238E27FC236}">
                <a16:creationId xmlns:a16="http://schemas.microsoft.com/office/drawing/2014/main" id="{24D7802F-1937-2F43-8FF4-846135D6FC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609C72-E794-4F4F-8E09-D4883EED723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0" name="Rectangle 49">
            <a:extLst>
              <a:ext uri="{FF2B5EF4-FFF2-40B4-BE49-F238E27FC236}">
                <a16:creationId xmlns:a16="http://schemas.microsoft.com/office/drawing/2014/main" id="{FFEFA3E2-0F30-664C-AAE4-DE6526B5C716}"/>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5" name="Rectangle 54">
            <a:extLst>
              <a:ext uri="{FF2B5EF4-FFF2-40B4-BE49-F238E27FC236}">
                <a16:creationId xmlns:a16="http://schemas.microsoft.com/office/drawing/2014/main" id="{0C3D7AFF-BC7E-BA41-9C64-B5F9619C0EA1}"/>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671D2311-E9B8-F041-A7B8-D5696903F22A}"/>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2497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CA91-F119-0244-888A-95539A84DD6F}"/>
              </a:ext>
            </a:extLst>
          </p:cNvPr>
          <p:cNvSpPr>
            <a:spLocks noGrp="1"/>
          </p:cNvSpPr>
          <p:nvPr>
            <p:ph type="title"/>
          </p:nvPr>
        </p:nvSpPr>
        <p:spPr>
          <a:xfrm>
            <a:off x="565110" y="1204721"/>
            <a:ext cx="8266175" cy="14447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8A3EAC-4422-D548-8D7F-E9944566FBA9}"/>
              </a:ext>
            </a:extLst>
          </p:cNvPr>
          <p:cNvSpPr>
            <a:spLocks noGrp="1"/>
          </p:cNvSpPr>
          <p:nvPr>
            <p:ph type="body" idx="1"/>
          </p:nvPr>
        </p:nvSpPr>
        <p:spPr>
          <a:xfrm>
            <a:off x="565111" y="2691638"/>
            <a:ext cx="4946644"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49140CA2-88A9-CC42-A375-8B87E47CC5F9}"/>
              </a:ext>
            </a:extLst>
          </p:cNvPr>
          <p:cNvSpPr>
            <a:spLocks noGrp="1"/>
          </p:cNvSpPr>
          <p:nvPr>
            <p:ph sz="half" idx="2"/>
          </p:nvPr>
        </p:nvSpPr>
        <p:spPr>
          <a:xfrm>
            <a:off x="565111" y="3515550"/>
            <a:ext cx="4946644" cy="2366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5F960C-714E-2E4A-8141-A88F38274E48}"/>
              </a:ext>
            </a:extLst>
          </p:cNvPr>
          <p:cNvSpPr>
            <a:spLocks noGrp="1"/>
          </p:cNvSpPr>
          <p:nvPr>
            <p:ph type="body" sz="quarter" idx="3"/>
          </p:nvPr>
        </p:nvSpPr>
        <p:spPr>
          <a:xfrm>
            <a:off x="6076866" y="2691162"/>
            <a:ext cx="4946644" cy="82391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97BC24-C907-EC4B-872D-17429A657716}"/>
              </a:ext>
            </a:extLst>
          </p:cNvPr>
          <p:cNvSpPr>
            <a:spLocks noGrp="1"/>
          </p:cNvSpPr>
          <p:nvPr>
            <p:ph sz="quarter" idx="4"/>
          </p:nvPr>
        </p:nvSpPr>
        <p:spPr>
          <a:xfrm>
            <a:off x="6076866" y="3515074"/>
            <a:ext cx="4946644" cy="2366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E2A045-4283-3C47-B125-68CF3B19FB08}"/>
              </a:ext>
            </a:extLst>
          </p:cNvPr>
          <p:cNvSpPr>
            <a:spLocks noGrp="1"/>
          </p:cNvSpPr>
          <p:nvPr>
            <p:ph type="dt" sz="half" idx="10"/>
          </p:nvPr>
        </p:nvSpPr>
        <p:spPr/>
        <p:txBody>
          <a:bodyPr/>
          <a:lstStyle/>
          <a:p>
            <a:fld id="{73C3BD54-29B9-3D42-B178-776ED395AA85}" type="datetimeFigureOut">
              <a:rPr lang="en-US" smtClean="0"/>
              <a:t>9/28/2023</a:t>
            </a:fld>
            <a:endParaRPr lang="en-US"/>
          </a:p>
        </p:txBody>
      </p:sp>
      <p:sp>
        <p:nvSpPr>
          <p:cNvPr id="8" name="Footer Placeholder 7">
            <a:extLst>
              <a:ext uri="{FF2B5EF4-FFF2-40B4-BE49-F238E27FC236}">
                <a16:creationId xmlns:a16="http://schemas.microsoft.com/office/drawing/2014/main" id="{7EBC25BC-2C98-574D-BCCD-E36CAB07F2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A5C95A-7789-E042-8471-D442D9BB545F}"/>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2" name="Rectangle 51">
            <a:extLst>
              <a:ext uri="{FF2B5EF4-FFF2-40B4-BE49-F238E27FC236}">
                <a16:creationId xmlns:a16="http://schemas.microsoft.com/office/drawing/2014/main" id="{3DF1BA5B-EDD8-B648-8A3E-E2B3570B1EA0}"/>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57" name="Rectangle 56">
            <a:extLst>
              <a:ext uri="{FF2B5EF4-FFF2-40B4-BE49-F238E27FC236}">
                <a16:creationId xmlns:a16="http://schemas.microsoft.com/office/drawing/2014/main" id="{D7476360-629C-DE48-85B7-F4BE6CC457DB}"/>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ross 13">
            <a:extLst>
              <a:ext uri="{FF2B5EF4-FFF2-40B4-BE49-F238E27FC236}">
                <a16:creationId xmlns:a16="http://schemas.microsoft.com/office/drawing/2014/main" id="{C5F6C588-FC1B-3147-AFA1-CD7D76C5AEAC}"/>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9364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15401-5318-7045-8AE3-B1A99F2D822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E2F55F-EB76-AE49-B554-12B65B636A90}"/>
              </a:ext>
            </a:extLst>
          </p:cNvPr>
          <p:cNvSpPr>
            <a:spLocks noGrp="1"/>
          </p:cNvSpPr>
          <p:nvPr>
            <p:ph type="dt" sz="half" idx="10"/>
          </p:nvPr>
        </p:nvSpPr>
        <p:spPr/>
        <p:txBody>
          <a:bodyPr/>
          <a:lstStyle/>
          <a:p>
            <a:fld id="{73C3BD54-29B9-3D42-B178-776ED395AA85}" type="datetimeFigureOut">
              <a:rPr lang="en-US" smtClean="0"/>
              <a:t>9/28/2023</a:t>
            </a:fld>
            <a:endParaRPr lang="en-US"/>
          </a:p>
        </p:txBody>
      </p:sp>
      <p:sp>
        <p:nvSpPr>
          <p:cNvPr id="4" name="Footer Placeholder 3">
            <a:extLst>
              <a:ext uri="{FF2B5EF4-FFF2-40B4-BE49-F238E27FC236}">
                <a16:creationId xmlns:a16="http://schemas.microsoft.com/office/drawing/2014/main" id="{86CB6E6E-D81E-C44A-AC54-CBE0134C10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E025B9-9F46-3049-9977-0119B96D393C}"/>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8" name="Rectangle 47">
            <a:extLst>
              <a:ext uri="{FF2B5EF4-FFF2-40B4-BE49-F238E27FC236}">
                <a16:creationId xmlns:a16="http://schemas.microsoft.com/office/drawing/2014/main" id="{65760068-EADA-2B4B-9819-CF981184FAEB}"/>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81DA7622-137E-184A-A93C-8DBB10318AE6}"/>
              </a:ext>
            </a:extLst>
          </p:cNvPr>
          <p:cNvSpPr/>
          <p:nvPr/>
        </p:nvSpPr>
        <p:spPr>
          <a:xfrm>
            <a:off x="11738231" y="1096772"/>
            <a:ext cx="453769"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9" name="Cross 8">
            <a:extLst>
              <a:ext uri="{FF2B5EF4-FFF2-40B4-BE49-F238E27FC236}">
                <a16:creationId xmlns:a16="http://schemas.microsoft.com/office/drawing/2014/main" id="{54FB0990-6F8D-B048-8309-19B0D1A41033}"/>
              </a:ext>
            </a:extLst>
          </p:cNvPr>
          <p:cNvSpPr/>
          <p:nvPr/>
        </p:nvSpPr>
        <p:spPr>
          <a:xfrm>
            <a:off x="11531286"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755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AF81DD-2B1F-3444-8023-DD52318FE9F6}"/>
              </a:ext>
            </a:extLst>
          </p:cNvPr>
          <p:cNvSpPr>
            <a:spLocks noGrp="1"/>
          </p:cNvSpPr>
          <p:nvPr>
            <p:ph type="dt" sz="half" idx="10"/>
          </p:nvPr>
        </p:nvSpPr>
        <p:spPr/>
        <p:txBody>
          <a:bodyPr/>
          <a:lstStyle/>
          <a:p>
            <a:fld id="{73C3BD54-29B9-3D42-B178-776ED395AA85}" type="datetimeFigureOut">
              <a:rPr lang="en-US" smtClean="0"/>
              <a:t>9/28/2023</a:t>
            </a:fld>
            <a:endParaRPr lang="en-US"/>
          </a:p>
        </p:txBody>
      </p:sp>
      <p:sp>
        <p:nvSpPr>
          <p:cNvPr id="3" name="Footer Placeholder 2">
            <a:extLst>
              <a:ext uri="{FF2B5EF4-FFF2-40B4-BE49-F238E27FC236}">
                <a16:creationId xmlns:a16="http://schemas.microsoft.com/office/drawing/2014/main" id="{36927EE3-DAA3-D948-B8FD-48417540B5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4532D4-FFBF-6C47-A6C9-D55196D91B8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7" name="Rectangle 46">
            <a:extLst>
              <a:ext uri="{FF2B5EF4-FFF2-40B4-BE49-F238E27FC236}">
                <a16:creationId xmlns:a16="http://schemas.microsoft.com/office/drawing/2014/main" id="{DB8D5541-7726-BA46-8BFA-BF6AA8D42BD7}"/>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ross 47">
            <a:extLst>
              <a:ext uri="{FF2B5EF4-FFF2-40B4-BE49-F238E27FC236}">
                <a16:creationId xmlns:a16="http://schemas.microsoft.com/office/drawing/2014/main" id="{97F434CF-7503-CE4F-8426-C312C6315AD0}"/>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EDBFB2F-FE34-E349-9484-C275FBE31614}"/>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3529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DCFD-BEE6-AC49-BABD-D8B89C3B69D0}"/>
              </a:ext>
            </a:extLst>
          </p:cNvPr>
          <p:cNvSpPr>
            <a:spLocks noGrp="1"/>
          </p:cNvSpPr>
          <p:nvPr>
            <p:ph type="title"/>
          </p:nvPr>
        </p:nvSpPr>
        <p:spPr>
          <a:xfrm>
            <a:off x="565149" y="1203800"/>
            <a:ext cx="4114800" cy="1077218"/>
          </a:xfrm>
        </p:spPr>
        <p:txBody>
          <a:bodyPr anchor="b">
            <a:normAutofit/>
          </a:bodyP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431DE035-8260-4443-B1D9-A9C8D584039E}"/>
              </a:ext>
            </a:extLst>
          </p:cNvPr>
          <p:cNvSpPr>
            <a:spLocks noGrp="1"/>
          </p:cNvSpPr>
          <p:nvPr>
            <p:ph idx="1"/>
          </p:nvPr>
        </p:nvSpPr>
        <p:spPr>
          <a:xfrm>
            <a:off x="5611813" y="1508252"/>
            <a:ext cx="5606518" cy="4045881"/>
          </a:xfrm>
        </p:spPr>
        <p:txBody>
          <a:bodyPr/>
          <a:lstStyle>
            <a:lvl1pPr>
              <a:defRPr sz="280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CC1AA53-7507-D04B-9B8E-6A4F7122ECA5}"/>
              </a:ext>
            </a:extLst>
          </p:cNvPr>
          <p:cNvSpPr>
            <a:spLocks noGrp="1"/>
          </p:cNvSpPr>
          <p:nvPr>
            <p:ph type="body" sz="half" idx="2"/>
          </p:nvPr>
        </p:nvSpPr>
        <p:spPr>
          <a:xfrm>
            <a:off x="565149" y="2368295"/>
            <a:ext cx="4114800" cy="31858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56E11F-3003-0745-ACAB-FAA4E676EFCD}"/>
              </a:ext>
            </a:extLst>
          </p:cNvPr>
          <p:cNvSpPr>
            <a:spLocks noGrp="1"/>
          </p:cNvSpPr>
          <p:nvPr>
            <p:ph type="dt" sz="half" idx="10"/>
          </p:nvPr>
        </p:nvSpPr>
        <p:spPr/>
        <p:txBody>
          <a:bodyPr/>
          <a:lstStyle/>
          <a:p>
            <a:fld id="{73C3BD54-29B9-3D42-B178-776ED395AA85}" type="datetimeFigureOut">
              <a:rPr lang="en-US" smtClean="0"/>
              <a:t>9/28/2023</a:t>
            </a:fld>
            <a:endParaRPr lang="en-US"/>
          </a:p>
        </p:txBody>
      </p:sp>
      <p:sp>
        <p:nvSpPr>
          <p:cNvPr id="6" name="Footer Placeholder 5">
            <a:extLst>
              <a:ext uri="{FF2B5EF4-FFF2-40B4-BE49-F238E27FC236}">
                <a16:creationId xmlns:a16="http://schemas.microsoft.com/office/drawing/2014/main" id="{92BC11A6-59AC-FE45-8A1C-9DDC00582A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D6F51E-1A94-034C-BBEE-C26A3AF0E815}"/>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0" name="Rectangle 49">
            <a:extLst>
              <a:ext uri="{FF2B5EF4-FFF2-40B4-BE49-F238E27FC236}">
                <a16:creationId xmlns:a16="http://schemas.microsoft.com/office/drawing/2014/main" id="{50B7D330-76C0-224C-9C3C-27C4D2B0DDB4}"/>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5464D55-5C51-844B-A38A-8143590FB934}"/>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FD988250-C554-DE44-B887-57D0B2AA8E37}"/>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055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86C7C-36AD-9A4E-8524-8F44E8839EA8}"/>
              </a:ext>
            </a:extLst>
          </p:cNvPr>
          <p:cNvSpPr>
            <a:spLocks noGrp="1"/>
          </p:cNvSpPr>
          <p:nvPr>
            <p:ph type="title"/>
          </p:nvPr>
        </p:nvSpPr>
        <p:spPr>
          <a:xfrm>
            <a:off x="565149" y="1203800"/>
            <a:ext cx="4114800" cy="1077218"/>
          </a:xfrm>
        </p:spPr>
        <p:txBody>
          <a:bodyPr anchor="b">
            <a:normAutofit/>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015248-4C80-3348-A8A9-6C9F5D32FCE3}"/>
              </a:ext>
            </a:extLst>
          </p:cNvPr>
          <p:cNvSpPr>
            <a:spLocks noGrp="1"/>
          </p:cNvSpPr>
          <p:nvPr>
            <p:ph type="pic" idx="1"/>
          </p:nvPr>
        </p:nvSpPr>
        <p:spPr>
          <a:xfrm>
            <a:off x="5631151" y="1096772"/>
            <a:ext cx="6096270" cy="5761228"/>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4B3083-CA16-C54A-B130-7BEE6DF9D815}"/>
              </a:ext>
            </a:extLst>
          </p:cNvPr>
          <p:cNvSpPr>
            <a:spLocks noGrp="1"/>
          </p:cNvSpPr>
          <p:nvPr>
            <p:ph type="body" sz="half" idx="2"/>
          </p:nvPr>
        </p:nvSpPr>
        <p:spPr>
          <a:xfrm>
            <a:off x="565149" y="2370666"/>
            <a:ext cx="4114800" cy="318346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3C6EB5-D7D1-E247-B9D7-D319E5AAB962}"/>
              </a:ext>
            </a:extLst>
          </p:cNvPr>
          <p:cNvSpPr>
            <a:spLocks noGrp="1"/>
          </p:cNvSpPr>
          <p:nvPr>
            <p:ph type="dt" sz="half" idx="10"/>
          </p:nvPr>
        </p:nvSpPr>
        <p:spPr/>
        <p:txBody>
          <a:bodyPr/>
          <a:lstStyle/>
          <a:p>
            <a:fld id="{73C3BD54-29B9-3D42-B178-776ED395AA85}" type="datetimeFigureOut">
              <a:rPr lang="en-US" smtClean="0"/>
              <a:t>9/28/2023</a:t>
            </a:fld>
            <a:endParaRPr lang="en-US"/>
          </a:p>
        </p:txBody>
      </p:sp>
      <p:sp>
        <p:nvSpPr>
          <p:cNvPr id="6" name="Footer Placeholder 5">
            <a:extLst>
              <a:ext uri="{FF2B5EF4-FFF2-40B4-BE49-F238E27FC236}">
                <a16:creationId xmlns:a16="http://schemas.microsoft.com/office/drawing/2014/main" id="{75FBF6CC-F5C4-9847-BADB-8B7441C8F3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763FE4-B2F5-7741-B517-533F1C98CE1B}"/>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54" name="Rectangle 53">
            <a:extLst>
              <a:ext uri="{FF2B5EF4-FFF2-40B4-BE49-F238E27FC236}">
                <a16:creationId xmlns:a16="http://schemas.microsoft.com/office/drawing/2014/main" id="{AB80A771-7D8E-0F4A-93A3-B977667D338E}"/>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2C9320FA-0E3A-2749-9085-DF30FA26F4BD}"/>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ross 10">
            <a:extLst>
              <a:ext uri="{FF2B5EF4-FFF2-40B4-BE49-F238E27FC236}">
                <a16:creationId xmlns:a16="http://schemas.microsoft.com/office/drawing/2014/main" id="{5A3DF5D0-8A2C-A049-9132-EE1EF7D014D4}"/>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2750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952BFD-D607-6845-9C7B-1C8D3B4EE760}"/>
              </a:ext>
            </a:extLst>
          </p:cNvPr>
          <p:cNvSpPr>
            <a:spLocks noGrp="1"/>
          </p:cNvSpPr>
          <p:nvPr>
            <p:ph type="title"/>
          </p:nvPr>
        </p:nvSpPr>
        <p:spPr>
          <a:xfrm>
            <a:off x="565149" y="1204721"/>
            <a:ext cx="8267296" cy="144655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EBB52FF-3B04-8245-BF0B-89C9E293362A}"/>
              </a:ext>
            </a:extLst>
          </p:cNvPr>
          <p:cNvSpPr>
            <a:spLocks noGrp="1"/>
          </p:cNvSpPr>
          <p:nvPr>
            <p:ph type="body" idx="1"/>
          </p:nvPr>
        </p:nvSpPr>
        <p:spPr>
          <a:xfrm>
            <a:off x="565150" y="2691638"/>
            <a:ext cx="8267296" cy="318858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DA99BFE-CBDD-C344-A21E-44A52F11B662}"/>
              </a:ext>
            </a:extLst>
          </p:cNvPr>
          <p:cNvSpPr>
            <a:spLocks noGrp="1"/>
          </p:cNvSpPr>
          <p:nvPr>
            <p:ph type="dt" sz="half" idx="2"/>
          </p:nvPr>
        </p:nvSpPr>
        <p:spPr>
          <a:xfrm>
            <a:off x="565149" y="5949696"/>
            <a:ext cx="4114800" cy="365125"/>
          </a:xfrm>
          <a:prstGeom prst="rect">
            <a:avLst/>
          </a:prstGeom>
        </p:spPr>
        <p:txBody>
          <a:bodyPr vert="horz" lIns="91440" tIns="45720" rIns="91440" bIns="45720" rtlCol="0" anchor="ctr" anchorCtr="0"/>
          <a:lstStyle>
            <a:lvl1pPr algn="l">
              <a:defRPr lang="en-US" sz="1050" smtClean="0">
                <a:latin typeface="+mn-lt"/>
              </a:defRPr>
            </a:lvl1pPr>
          </a:lstStyle>
          <a:p>
            <a:fld id="{73C3BD54-29B9-3D42-B178-776ED395AA85}" type="datetimeFigureOut">
              <a:rPr lang="en-US" smtClean="0"/>
              <a:pPr/>
              <a:t>9/28/2023</a:t>
            </a:fld>
            <a:endParaRPr lang="en-US" dirty="0"/>
          </a:p>
        </p:txBody>
      </p:sp>
      <p:sp>
        <p:nvSpPr>
          <p:cNvPr id="5" name="Footer Placeholder 4">
            <a:extLst>
              <a:ext uri="{FF2B5EF4-FFF2-40B4-BE49-F238E27FC236}">
                <a16:creationId xmlns:a16="http://schemas.microsoft.com/office/drawing/2014/main" id="{BDC371C0-3DCE-0743-946F-C7540DD7895F}"/>
              </a:ext>
            </a:extLst>
          </p:cNvPr>
          <p:cNvSpPr>
            <a:spLocks noGrp="1"/>
          </p:cNvSpPr>
          <p:nvPr>
            <p:ph type="ftr" sz="quarter" idx="3"/>
          </p:nvPr>
        </p:nvSpPr>
        <p:spPr>
          <a:xfrm>
            <a:off x="565150" y="543179"/>
            <a:ext cx="4114800" cy="246888"/>
          </a:xfrm>
          <a:prstGeom prst="rect">
            <a:avLst/>
          </a:prstGeom>
        </p:spPr>
        <p:txBody>
          <a:bodyPr vert="horz" lIns="91440" tIns="45720" rIns="91440" bIns="45720" rtlCol="0" anchor="ctr" anchorCtr="0"/>
          <a:lstStyle>
            <a:lvl1pPr algn="l">
              <a:defRPr lang="en-US" sz="1050">
                <a:latin typeface="+mn-lt"/>
              </a:defRPr>
            </a:lvl1pPr>
          </a:lstStyle>
          <a:p>
            <a:endParaRPr lang="en-US" dirty="0"/>
          </a:p>
        </p:txBody>
      </p:sp>
      <p:sp>
        <p:nvSpPr>
          <p:cNvPr id="6" name="Slide Number Placeholder 5">
            <a:extLst>
              <a:ext uri="{FF2B5EF4-FFF2-40B4-BE49-F238E27FC236}">
                <a16:creationId xmlns:a16="http://schemas.microsoft.com/office/drawing/2014/main" id="{E6E32ADB-4517-194F-8B4B-A9D26B3C02E3}"/>
              </a:ext>
            </a:extLst>
          </p:cNvPr>
          <p:cNvSpPr>
            <a:spLocks noGrp="1"/>
          </p:cNvSpPr>
          <p:nvPr>
            <p:ph type="sldNum" sz="quarter" idx="4"/>
          </p:nvPr>
        </p:nvSpPr>
        <p:spPr>
          <a:xfrm>
            <a:off x="10813024" y="511175"/>
            <a:ext cx="914400" cy="310896"/>
          </a:xfrm>
          <a:prstGeom prst="rect">
            <a:avLst/>
          </a:prstGeom>
        </p:spPr>
        <p:txBody>
          <a:bodyPr vert="horz" lIns="91440" tIns="45720" rIns="91440" bIns="45720" rtlCol="0" anchor="ctr"/>
          <a:lstStyle>
            <a:lvl1pPr algn="r">
              <a:defRPr sz="1400" b="0" i="0">
                <a:solidFill>
                  <a:schemeClr val="tx1"/>
                </a:solidFill>
                <a:latin typeface="+mn-lt"/>
              </a:defRPr>
            </a:lvl1pPr>
          </a:lstStyle>
          <a:p>
            <a:fld id="{86BB3423-611C-6944-BA94-F2572F362413}" type="slidenum">
              <a:rPr lang="en-US" smtClean="0"/>
              <a:pPr/>
              <a:t>‹#›</a:t>
            </a:fld>
            <a:endParaRPr lang="en-US"/>
          </a:p>
        </p:txBody>
      </p:sp>
    </p:spTree>
    <p:extLst>
      <p:ext uri="{BB962C8B-B14F-4D97-AF65-F5344CB8AC3E}">
        <p14:creationId xmlns:p14="http://schemas.microsoft.com/office/powerpoint/2010/main" val="15271444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System Font Regular"/>
        <a:buChar char="–"/>
        <a:defRPr sz="2400" b="0" i="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System Font Regular"/>
        <a:buChar char="–"/>
        <a:defRPr sz="2000" b="0" i="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System Font Regular"/>
        <a:buChar char="–"/>
        <a:defRPr sz="1800" b="0" i="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System Font Regular"/>
        <a:buChar char="–"/>
        <a:defRPr sz="1600" b="0" i="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System Font Regular"/>
        <a:buChar char="–"/>
        <a:defRPr sz="16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zhMFifugZ8o"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A2C65D-0168-1245-86C8-62A8A6F7B8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5AD164-954C-4050-2ED4-A98D9F263AC6}"/>
              </a:ext>
            </a:extLst>
          </p:cNvPr>
          <p:cNvSpPr>
            <a:spLocks noGrp="1"/>
          </p:cNvSpPr>
          <p:nvPr>
            <p:ph type="ctrTitle"/>
          </p:nvPr>
        </p:nvSpPr>
        <p:spPr>
          <a:xfrm>
            <a:off x="6562614" y="1625608"/>
            <a:ext cx="4655719" cy="2722164"/>
          </a:xfrm>
        </p:spPr>
        <p:txBody>
          <a:bodyPr>
            <a:normAutofit/>
          </a:bodyPr>
          <a:lstStyle/>
          <a:p>
            <a:endParaRPr lang="en-US" dirty="0"/>
          </a:p>
        </p:txBody>
      </p:sp>
      <p:sp>
        <p:nvSpPr>
          <p:cNvPr id="3" name="Subtitle 2">
            <a:extLst>
              <a:ext uri="{FF2B5EF4-FFF2-40B4-BE49-F238E27FC236}">
                <a16:creationId xmlns:a16="http://schemas.microsoft.com/office/drawing/2014/main" id="{DC3E40D9-9985-5954-696D-4DFA479DFA0C}"/>
              </a:ext>
            </a:extLst>
          </p:cNvPr>
          <p:cNvSpPr>
            <a:spLocks noGrp="1"/>
          </p:cNvSpPr>
          <p:nvPr>
            <p:ph type="subTitle" idx="1"/>
          </p:nvPr>
        </p:nvSpPr>
        <p:spPr>
          <a:xfrm>
            <a:off x="6562614" y="4466845"/>
            <a:ext cx="4655719" cy="882904"/>
          </a:xfrm>
        </p:spPr>
        <p:txBody>
          <a:bodyPr>
            <a:normAutofit/>
          </a:bodyPr>
          <a:lstStyle/>
          <a:p>
            <a:endParaRPr lang="en-US"/>
          </a:p>
        </p:txBody>
      </p:sp>
      <p:pic>
        <p:nvPicPr>
          <p:cNvPr id="4" name="Picture 3" descr="A marble with brown and aqua colors">
            <a:extLst>
              <a:ext uri="{FF2B5EF4-FFF2-40B4-BE49-F238E27FC236}">
                <a16:creationId xmlns:a16="http://schemas.microsoft.com/office/drawing/2014/main" id="{11646CD0-8561-5347-A37A-A6B87193EE54}"/>
              </a:ext>
            </a:extLst>
          </p:cNvPr>
          <p:cNvPicPr>
            <a:picLocks noChangeAspect="1"/>
          </p:cNvPicPr>
          <p:nvPr/>
        </p:nvPicPr>
        <p:blipFill rotWithShape="1">
          <a:blip r:embed="rId2"/>
          <a:srcRect l="16190" r="21299" b="1"/>
          <a:stretch/>
        </p:blipFill>
        <p:spPr>
          <a:xfrm>
            <a:off x="20" y="10"/>
            <a:ext cx="6038037" cy="6857990"/>
          </a:xfrm>
          <a:prstGeom prst="rect">
            <a:avLst/>
          </a:prstGeom>
        </p:spPr>
      </p:pic>
      <p:sp>
        <p:nvSpPr>
          <p:cNvPr id="11" name="Cross 10">
            <a:extLst>
              <a:ext uri="{FF2B5EF4-FFF2-40B4-BE49-F238E27FC236}">
                <a16:creationId xmlns:a16="http://schemas.microsoft.com/office/drawing/2014/main" id="{12E8ED90-6D42-AE40-963A-3924EE2073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30625" y="5623560"/>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55E9273-3717-C94C-9BFF-75E87E47C4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6A76747-DCC3-96F6-0DC7-9BD9E07687AA}"/>
              </a:ext>
            </a:extLst>
          </p:cNvPr>
          <p:cNvPicPr>
            <a:picLocks noChangeAspect="1"/>
          </p:cNvPicPr>
          <p:nvPr/>
        </p:nvPicPr>
        <p:blipFill>
          <a:blip r:embed="rId3"/>
          <a:stretch>
            <a:fillRect/>
          </a:stretch>
        </p:blipFill>
        <p:spPr>
          <a:xfrm>
            <a:off x="6164830" y="1347470"/>
            <a:ext cx="5414848" cy="4002279"/>
          </a:xfrm>
          <a:prstGeom prst="rect">
            <a:avLst/>
          </a:prstGeom>
        </p:spPr>
      </p:pic>
    </p:spTree>
    <p:extLst>
      <p:ext uri="{BB962C8B-B14F-4D97-AF65-F5344CB8AC3E}">
        <p14:creationId xmlns:p14="http://schemas.microsoft.com/office/powerpoint/2010/main" val="3472755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22D5-A434-2FF8-C05F-1FA9755691F2}"/>
              </a:ext>
            </a:extLst>
          </p:cNvPr>
          <p:cNvSpPr>
            <a:spLocks noGrp="1"/>
          </p:cNvSpPr>
          <p:nvPr>
            <p:ph type="title"/>
          </p:nvPr>
        </p:nvSpPr>
        <p:spPr>
          <a:xfrm>
            <a:off x="1" y="0"/>
            <a:ext cx="11714672" cy="6858000"/>
          </a:xfrm>
        </p:spPr>
        <p:txBody>
          <a:bodyPr>
            <a:normAutofit/>
          </a:bodyPr>
          <a:lstStyle/>
          <a:p>
            <a:r>
              <a:rPr lang="en-US" sz="6000" dirty="0"/>
              <a:t>Colossians 3:16 Let the word of Christ dwell in you richly, with all wisdom teaching and admonishing one another with psalms and hymns and spiritual songs, singing with gratefulness in your hearts to God.</a:t>
            </a:r>
            <a:br>
              <a:rPr lang="en-US" sz="6000" dirty="0"/>
            </a:br>
            <a:r>
              <a:rPr lang="en-US" sz="6000" dirty="0"/>
              <a:t>Luther – </a:t>
            </a:r>
            <a:r>
              <a:rPr lang="en-US" sz="6000" dirty="0">
                <a:hlinkClick r:id="rId2"/>
              </a:rPr>
              <a:t>A Mighty Fortress</a:t>
            </a:r>
            <a:endParaRPr lang="en-US" sz="6000" dirty="0"/>
          </a:p>
        </p:txBody>
      </p:sp>
    </p:spTree>
    <p:extLst>
      <p:ext uri="{BB962C8B-B14F-4D97-AF65-F5344CB8AC3E}">
        <p14:creationId xmlns:p14="http://schemas.microsoft.com/office/powerpoint/2010/main" val="1628373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text&#10;&#10;Description automatically generated">
            <a:extLst>
              <a:ext uri="{FF2B5EF4-FFF2-40B4-BE49-F238E27FC236}">
                <a16:creationId xmlns:a16="http://schemas.microsoft.com/office/drawing/2014/main" id="{A48D0AC3-E02F-10DB-FD2A-D279910FF04B}"/>
              </a:ext>
            </a:extLst>
          </p:cNvPr>
          <p:cNvPicPr>
            <a:picLocks noChangeAspect="1"/>
          </p:cNvPicPr>
          <p:nvPr/>
        </p:nvPicPr>
        <p:blipFill>
          <a:blip r:embed="rId2"/>
          <a:stretch>
            <a:fillRect/>
          </a:stretch>
        </p:blipFill>
        <p:spPr>
          <a:xfrm>
            <a:off x="44391" y="2647950"/>
            <a:ext cx="4389588" cy="1907814"/>
          </a:xfrm>
          <a:prstGeom prst="rect">
            <a:avLst/>
          </a:prstGeom>
        </p:spPr>
      </p:pic>
      <p:pic>
        <p:nvPicPr>
          <p:cNvPr id="9" name="Picture 8" descr="A close up of a message&#10;&#10;Description automatically generated">
            <a:extLst>
              <a:ext uri="{FF2B5EF4-FFF2-40B4-BE49-F238E27FC236}">
                <a16:creationId xmlns:a16="http://schemas.microsoft.com/office/drawing/2014/main" id="{5019010A-F752-E35F-EC61-6E9A1B3A832D}"/>
              </a:ext>
            </a:extLst>
          </p:cNvPr>
          <p:cNvPicPr>
            <a:picLocks noChangeAspect="1"/>
          </p:cNvPicPr>
          <p:nvPr/>
        </p:nvPicPr>
        <p:blipFill>
          <a:blip r:embed="rId3"/>
          <a:stretch>
            <a:fillRect/>
          </a:stretch>
        </p:blipFill>
        <p:spPr>
          <a:xfrm>
            <a:off x="44391" y="4528892"/>
            <a:ext cx="4786418" cy="1907814"/>
          </a:xfrm>
          <a:prstGeom prst="rect">
            <a:avLst/>
          </a:prstGeom>
        </p:spPr>
      </p:pic>
      <p:pic>
        <p:nvPicPr>
          <p:cNvPr id="20" name="Picture 19" descr="A white background with black text&#10;&#10;Description automatically generated">
            <a:extLst>
              <a:ext uri="{FF2B5EF4-FFF2-40B4-BE49-F238E27FC236}">
                <a16:creationId xmlns:a16="http://schemas.microsoft.com/office/drawing/2014/main" id="{DE5AF1B7-1A3F-99DC-FEE9-9989332FB6AA}"/>
              </a:ext>
            </a:extLst>
          </p:cNvPr>
          <p:cNvPicPr>
            <a:picLocks noChangeAspect="1"/>
          </p:cNvPicPr>
          <p:nvPr/>
        </p:nvPicPr>
        <p:blipFill>
          <a:blip r:embed="rId4"/>
          <a:stretch>
            <a:fillRect/>
          </a:stretch>
        </p:blipFill>
        <p:spPr>
          <a:xfrm>
            <a:off x="4941193" y="325018"/>
            <a:ext cx="4202807" cy="2315624"/>
          </a:xfrm>
          <a:prstGeom prst="rect">
            <a:avLst/>
          </a:prstGeom>
        </p:spPr>
      </p:pic>
      <p:pic>
        <p:nvPicPr>
          <p:cNvPr id="5" name="Picture 4" descr="A white background with black text&#10;&#10;Description automatically generated">
            <a:extLst>
              <a:ext uri="{FF2B5EF4-FFF2-40B4-BE49-F238E27FC236}">
                <a16:creationId xmlns:a16="http://schemas.microsoft.com/office/drawing/2014/main" id="{0AAD0AB2-A5C5-8E2F-D243-5A43A9AAE21C}"/>
              </a:ext>
            </a:extLst>
          </p:cNvPr>
          <p:cNvPicPr>
            <a:picLocks noChangeAspect="1"/>
          </p:cNvPicPr>
          <p:nvPr/>
        </p:nvPicPr>
        <p:blipFill>
          <a:blip r:embed="rId5"/>
          <a:stretch>
            <a:fillRect/>
          </a:stretch>
        </p:blipFill>
        <p:spPr>
          <a:xfrm>
            <a:off x="4679124" y="2528489"/>
            <a:ext cx="5037653" cy="2119864"/>
          </a:xfrm>
          <a:prstGeom prst="rect">
            <a:avLst/>
          </a:prstGeom>
        </p:spPr>
      </p:pic>
      <p:pic>
        <p:nvPicPr>
          <p:cNvPr id="4" name="Picture 3">
            <a:extLst>
              <a:ext uri="{FF2B5EF4-FFF2-40B4-BE49-F238E27FC236}">
                <a16:creationId xmlns:a16="http://schemas.microsoft.com/office/drawing/2014/main" id="{DB02F858-98F1-94EF-8348-D945EA5395F3}"/>
              </a:ext>
            </a:extLst>
          </p:cNvPr>
          <p:cNvPicPr>
            <a:picLocks noChangeAspect="1"/>
          </p:cNvPicPr>
          <p:nvPr/>
        </p:nvPicPr>
        <p:blipFill>
          <a:blip r:embed="rId6"/>
          <a:stretch>
            <a:fillRect/>
          </a:stretch>
        </p:blipFill>
        <p:spPr>
          <a:xfrm>
            <a:off x="0" y="177905"/>
            <a:ext cx="4393920" cy="1719906"/>
          </a:xfrm>
          <a:prstGeom prst="rect">
            <a:avLst/>
          </a:prstGeom>
        </p:spPr>
      </p:pic>
      <p:pic>
        <p:nvPicPr>
          <p:cNvPr id="7" name="Picture 6">
            <a:extLst>
              <a:ext uri="{FF2B5EF4-FFF2-40B4-BE49-F238E27FC236}">
                <a16:creationId xmlns:a16="http://schemas.microsoft.com/office/drawing/2014/main" id="{51769C37-8B70-66E2-EF11-FCF38D97F302}"/>
              </a:ext>
            </a:extLst>
          </p:cNvPr>
          <p:cNvPicPr>
            <a:picLocks noChangeAspect="1"/>
          </p:cNvPicPr>
          <p:nvPr/>
        </p:nvPicPr>
        <p:blipFill rotWithShape="1">
          <a:blip r:embed="rId7"/>
          <a:srcRect l="5516" b="52954"/>
          <a:stretch/>
        </p:blipFill>
        <p:spPr>
          <a:xfrm>
            <a:off x="4679124" y="4648353"/>
            <a:ext cx="5511049" cy="2119865"/>
          </a:xfrm>
          <a:prstGeom prst="rect">
            <a:avLst/>
          </a:prstGeom>
        </p:spPr>
      </p:pic>
    </p:spTree>
    <p:extLst>
      <p:ext uri="{BB962C8B-B14F-4D97-AF65-F5344CB8AC3E}">
        <p14:creationId xmlns:p14="http://schemas.microsoft.com/office/powerpoint/2010/main" val="1724152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FC0B29-0928-48D6-B333-034D6D8464E1}"/>
              </a:ext>
            </a:extLst>
          </p:cNvPr>
          <p:cNvPicPr>
            <a:picLocks noChangeAspect="1"/>
          </p:cNvPicPr>
          <p:nvPr/>
        </p:nvPicPr>
        <p:blipFill>
          <a:blip r:embed="rId2"/>
          <a:stretch>
            <a:fillRect/>
          </a:stretch>
        </p:blipFill>
        <p:spPr>
          <a:xfrm>
            <a:off x="195354" y="190745"/>
            <a:ext cx="4483770" cy="1219182"/>
          </a:xfrm>
          <a:prstGeom prst="rect">
            <a:avLst/>
          </a:prstGeom>
        </p:spPr>
      </p:pic>
      <p:pic>
        <p:nvPicPr>
          <p:cNvPr id="12" name="Picture 11">
            <a:extLst>
              <a:ext uri="{FF2B5EF4-FFF2-40B4-BE49-F238E27FC236}">
                <a16:creationId xmlns:a16="http://schemas.microsoft.com/office/drawing/2014/main" id="{BD66E77E-DC02-A13F-F84D-8A881D40A0F8}"/>
              </a:ext>
            </a:extLst>
          </p:cNvPr>
          <p:cNvPicPr>
            <a:picLocks noChangeAspect="1"/>
          </p:cNvPicPr>
          <p:nvPr/>
        </p:nvPicPr>
        <p:blipFill>
          <a:blip r:embed="rId3"/>
          <a:stretch>
            <a:fillRect/>
          </a:stretch>
        </p:blipFill>
        <p:spPr>
          <a:xfrm>
            <a:off x="0" y="1336601"/>
            <a:ext cx="11404121" cy="4225755"/>
          </a:xfrm>
          <a:prstGeom prst="rect">
            <a:avLst/>
          </a:prstGeom>
        </p:spPr>
      </p:pic>
    </p:spTree>
    <p:extLst>
      <p:ext uri="{BB962C8B-B14F-4D97-AF65-F5344CB8AC3E}">
        <p14:creationId xmlns:p14="http://schemas.microsoft.com/office/powerpoint/2010/main" val="703066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FF0F82-16C3-12FE-A5C6-379E77949D19}"/>
              </a:ext>
            </a:extLst>
          </p:cNvPr>
          <p:cNvPicPr>
            <a:picLocks noChangeAspect="1"/>
          </p:cNvPicPr>
          <p:nvPr/>
        </p:nvPicPr>
        <p:blipFill>
          <a:blip r:embed="rId2"/>
          <a:stretch>
            <a:fillRect/>
          </a:stretch>
        </p:blipFill>
        <p:spPr>
          <a:xfrm>
            <a:off x="0" y="124377"/>
            <a:ext cx="5838710" cy="5528901"/>
          </a:xfrm>
          <a:prstGeom prst="rect">
            <a:avLst/>
          </a:prstGeom>
        </p:spPr>
      </p:pic>
      <p:pic>
        <p:nvPicPr>
          <p:cNvPr id="11" name="Picture 10">
            <a:extLst>
              <a:ext uri="{FF2B5EF4-FFF2-40B4-BE49-F238E27FC236}">
                <a16:creationId xmlns:a16="http://schemas.microsoft.com/office/drawing/2014/main" id="{6202ADEA-BD04-A037-0B21-E300F3644B35}"/>
              </a:ext>
            </a:extLst>
          </p:cNvPr>
          <p:cNvPicPr>
            <a:picLocks noChangeAspect="1"/>
          </p:cNvPicPr>
          <p:nvPr/>
        </p:nvPicPr>
        <p:blipFill>
          <a:blip r:embed="rId3"/>
          <a:stretch>
            <a:fillRect/>
          </a:stretch>
        </p:blipFill>
        <p:spPr>
          <a:xfrm>
            <a:off x="5567745" y="3553256"/>
            <a:ext cx="6624255" cy="1854254"/>
          </a:xfrm>
          <a:prstGeom prst="rect">
            <a:avLst/>
          </a:prstGeom>
        </p:spPr>
      </p:pic>
      <p:sp>
        <p:nvSpPr>
          <p:cNvPr id="2" name="Title 1">
            <a:extLst>
              <a:ext uri="{FF2B5EF4-FFF2-40B4-BE49-F238E27FC236}">
                <a16:creationId xmlns:a16="http://schemas.microsoft.com/office/drawing/2014/main" id="{9A997CDA-8109-5042-86C5-C29A947A6D56}"/>
              </a:ext>
            </a:extLst>
          </p:cNvPr>
          <p:cNvSpPr>
            <a:spLocks noGrp="1"/>
          </p:cNvSpPr>
          <p:nvPr>
            <p:ph type="title"/>
          </p:nvPr>
        </p:nvSpPr>
        <p:spPr/>
        <p:txBody>
          <a:bodyPr/>
          <a:lstStyle/>
          <a:p>
            <a:endParaRPr lang="en-US" dirty="0"/>
          </a:p>
        </p:txBody>
      </p:sp>
      <p:pic>
        <p:nvPicPr>
          <p:cNvPr id="8" name="Picture 7">
            <a:extLst>
              <a:ext uri="{FF2B5EF4-FFF2-40B4-BE49-F238E27FC236}">
                <a16:creationId xmlns:a16="http://schemas.microsoft.com/office/drawing/2014/main" id="{D9FBF296-E376-AD3C-FA19-B666ABD598E1}"/>
              </a:ext>
            </a:extLst>
          </p:cNvPr>
          <p:cNvPicPr>
            <a:picLocks noChangeAspect="1"/>
          </p:cNvPicPr>
          <p:nvPr/>
        </p:nvPicPr>
        <p:blipFill>
          <a:blip r:embed="rId4"/>
          <a:stretch>
            <a:fillRect/>
          </a:stretch>
        </p:blipFill>
        <p:spPr>
          <a:xfrm>
            <a:off x="5641394" y="100587"/>
            <a:ext cx="6550606" cy="3574266"/>
          </a:xfrm>
          <a:prstGeom prst="rect">
            <a:avLst/>
          </a:prstGeom>
        </p:spPr>
      </p:pic>
    </p:spTree>
    <p:extLst>
      <p:ext uri="{BB962C8B-B14F-4D97-AF65-F5344CB8AC3E}">
        <p14:creationId xmlns:p14="http://schemas.microsoft.com/office/powerpoint/2010/main" val="2617146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22D5-A434-2FF8-C05F-1FA9755691F2}"/>
              </a:ext>
            </a:extLst>
          </p:cNvPr>
          <p:cNvSpPr>
            <a:spLocks noGrp="1"/>
          </p:cNvSpPr>
          <p:nvPr>
            <p:ph type="title"/>
          </p:nvPr>
        </p:nvSpPr>
        <p:spPr>
          <a:xfrm>
            <a:off x="5151119" y="1"/>
            <a:ext cx="7040881" cy="6858000"/>
          </a:xfrm>
        </p:spPr>
        <p:txBody>
          <a:bodyPr>
            <a:noAutofit/>
          </a:bodyPr>
          <a:lstStyle/>
          <a:p>
            <a:r>
              <a:rPr lang="en-US" sz="2100" dirty="0"/>
              <a:t>Philippians 4:13 I can do all things through Him who strengthens me.</a:t>
            </a:r>
            <a:br>
              <a:rPr lang="en-US" sz="2100" dirty="0"/>
            </a:br>
            <a:br>
              <a:rPr lang="en-US" sz="2100" dirty="0"/>
            </a:br>
            <a:r>
              <a:rPr lang="en-US" sz="2100" dirty="0"/>
              <a:t>1 Corinthians 1:26 For consider your calling, brothers, that there were not many wise according to the flesh, not many mighty, not many noble. 27 But God has chosen the foolish things of the world to shame the wise, and God has chosen the weak things of the world to shame the things which are strong, 28 and the base things of the world and the despised God has chosen, the things that are not, so that He may abolish the things that are, 29 so that no flesh may boast before God. 30 But by His doing you are in Christ Jesus, who became to us wisdom from God, and righteousness and sanctification, and redemption, 31 so that, just as it is written, “Let him who boasts, boast in the Lord.”</a:t>
            </a:r>
            <a:br>
              <a:rPr lang="en-US" sz="2100" dirty="0"/>
            </a:br>
            <a:br>
              <a:rPr lang="en-US" sz="2100" dirty="0"/>
            </a:br>
            <a:r>
              <a:rPr lang="en-US" sz="2100" dirty="0"/>
              <a:t>John 15:5 I am the vine, you are the branches; he who abides in Me and I in him, he bears much fruit, for apart from Me you can do nothing…</a:t>
            </a:r>
            <a:br>
              <a:rPr lang="en-US" sz="2100" dirty="0"/>
            </a:br>
            <a:r>
              <a:rPr lang="en-US" sz="2100" dirty="0"/>
              <a:t>7 If you abide in Me, and My words abide in you, ask whatever you wish, and it will be done for you.</a:t>
            </a:r>
          </a:p>
        </p:txBody>
      </p:sp>
      <p:pic>
        <p:nvPicPr>
          <p:cNvPr id="5" name="Picture 4">
            <a:extLst>
              <a:ext uri="{FF2B5EF4-FFF2-40B4-BE49-F238E27FC236}">
                <a16:creationId xmlns:a16="http://schemas.microsoft.com/office/drawing/2014/main" id="{14C447DB-0EA9-729C-BEB2-866C2A4A44FF}"/>
              </a:ext>
            </a:extLst>
          </p:cNvPr>
          <p:cNvPicPr>
            <a:picLocks noChangeAspect="1"/>
          </p:cNvPicPr>
          <p:nvPr/>
        </p:nvPicPr>
        <p:blipFill>
          <a:blip r:embed="rId2"/>
          <a:stretch>
            <a:fillRect/>
          </a:stretch>
        </p:blipFill>
        <p:spPr>
          <a:xfrm>
            <a:off x="-17254" y="0"/>
            <a:ext cx="5242613" cy="6202680"/>
          </a:xfrm>
          <a:prstGeom prst="rect">
            <a:avLst/>
          </a:prstGeom>
        </p:spPr>
      </p:pic>
    </p:spTree>
    <p:extLst>
      <p:ext uri="{BB962C8B-B14F-4D97-AF65-F5344CB8AC3E}">
        <p14:creationId xmlns:p14="http://schemas.microsoft.com/office/powerpoint/2010/main" val="2482030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A22D5-A434-2FF8-C05F-1FA9755691F2}"/>
              </a:ext>
            </a:extLst>
          </p:cNvPr>
          <p:cNvSpPr>
            <a:spLocks noGrp="1"/>
          </p:cNvSpPr>
          <p:nvPr>
            <p:ph type="title"/>
          </p:nvPr>
        </p:nvSpPr>
        <p:spPr>
          <a:xfrm>
            <a:off x="4710023" y="0"/>
            <a:ext cx="7481978" cy="6858000"/>
          </a:xfrm>
        </p:spPr>
        <p:txBody>
          <a:bodyPr>
            <a:noAutofit/>
          </a:bodyPr>
          <a:lstStyle/>
          <a:p>
            <a:r>
              <a:rPr lang="en-US" sz="1800" dirty="0"/>
              <a:t>2 Corinthians 12:9 And He has said to me, “My grace is sufficient for you, for power is perfected in weakness.” Most gladly, therefore, I will rather boast in my weaknesses, so that the power of Christ may dwell in </a:t>
            </a:r>
            <a:r>
              <a:rPr lang="en-US" sz="1800"/>
              <a:t>me…</a:t>
            </a:r>
            <a:br>
              <a:rPr lang="en-US" sz="1800"/>
            </a:br>
            <a:br>
              <a:rPr lang="en-US" sz="1800" dirty="0"/>
            </a:br>
            <a:r>
              <a:rPr lang="en-US" sz="1800" dirty="0"/>
              <a:t>14 Here for this third time I am ready to come to you, and I will not be a burden to you; for I do not seek what is yours, but you. For children ought not to save up for their parents, but parents for their children.</a:t>
            </a:r>
            <a:br>
              <a:rPr lang="en-US" sz="1800" dirty="0"/>
            </a:br>
            <a:br>
              <a:rPr lang="en-US" sz="1800" dirty="0"/>
            </a:br>
            <a:r>
              <a:rPr lang="en-US" sz="1800" dirty="0"/>
              <a:t>2 Timothy 1:7 For God has not given us a spirit of timidity, but of power and love and self-discipline.</a:t>
            </a:r>
            <a:br>
              <a:rPr lang="en-US" sz="1800" dirty="0"/>
            </a:br>
            <a:br>
              <a:rPr lang="en-US" sz="1800" dirty="0"/>
            </a:br>
            <a:r>
              <a:rPr lang="en-US" sz="1800" dirty="0"/>
              <a:t>Exodus 15:2 Yah is my strength and song, and He has become my salvation; This is my God, and I will praise Him; My father’s God, and I will extol Him.</a:t>
            </a:r>
            <a:br>
              <a:rPr lang="en-US" sz="1800" dirty="0"/>
            </a:br>
            <a:br>
              <a:rPr lang="en-US" sz="1800" dirty="0"/>
            </a:br>
            <a:r>
              <a:rPr lang="en-US" sz="1800" dirty="0"/>
              <a:t>Nehemiah 8:10 Then he said to them, “Go, eat of the fat, drink of the sweet, and send portions to him who has nothing prepared; for this day is holy to our Lord. Do not be grieved, for the joy of Yahweh is your strength.”</a:t>
            </a:r>
            <a:br>
              <a:rPr lang="en-US" sz="1800" dirty="0"/>
            </a:br>
            <a:br>
              <a:rPr lang="en-US" sz="1800" dirty="0"/>
            </a:br>
            <a:r>
              <a:rPr lang="en-US" sz="1800" dirty="0"/>
              <a:t>Psalm 18:1 He said, “I love You, O Yahweh, my strength.”</a:t>
            </a:r>
            <a:br>
              <a:rPr lang="en-US" sz="1800" dirty="0"/>
            </a:br>
            <a:r>
              <a:rPr lang="en-US" sz="1800" dirty="0"/>
              <a:t>2 Yahweh is my rock and my fortress and my deliverer, my God, my rock, in whom I take refuge; my shield and the horn of my salvation, my stronghold.</a:t>
            </a:r>
            <a:br>
              <a:rPr lang="en-US" sz="1800" dirty="0"/>
            </a:br>
            <a:br>
              <a:rPr lang="en-US" sz="1800" dirty="0"/>
            </a:br>
            <a:r>
              <a:rPr lang="en-US" sz="1800" dirty="0"/>
              <a:t>Romans 5:8 But God demonstrates His own love toward us, in that while we were yet sinners, Christ died for us.</a:t>
            </a:r>
          </a:p>
        </p:txBody>
      </p:sp>
      <p:pic>
        <p:nvPicPr>
          <p:cNvPr id="4" name="Picture 3">
            <a:extLst>
              <a:ext uri="{FF2B5EF4-FFF2-40B4-BE49-F238E27FC236}">
                <a16:creationId xmlns:a16="http://schemas.microsoft.com/office/drawing/2014/main" id="{463362BA-32DD-A430-046D-C67BDEB1AC3E}"/>
              </a:ext>
            </a:extLst>
          </p:cNvPr>
          <p:cNvPicPr>
            <a:picLocks noChangeAspect="1"/>
          </p:cNvPicPr>
          <p:nvPr/>
        </p:nvPicPr>
        <p:blipFill>
          <a:blip r:embed="rId2"/>
          <a:stretch>
            <a:fillRect/>
          </a:stretch>
        </p:blipFill>
        <p:spPr>
          <a:xfrm>
            <a:off x="38100" y="0"/>
            <a:ext cx="4448175" cy="6829425"/>
          </a:xfrm>
          <a:prstGeom prst="rect">
            <a:avLst/>
          </a:prstGeom>
        </p:spPr>
      </p:pic>
    </p:spTree>
    <p:extLst>
      <p:ext uri="{BB962C8B-B14F-4D97-AF65-F5344CB8AC3E}">
        <p14:creationId xmlns:p14="http://schemas.microsoft.com/office/powerpoint/2010/main" val="1347602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FDAEEA-571A-7528-A988-ECBA477FD31B}"/>
              </a:ext>
            </a:extLst>
          </p:cNvPr>
          <p:cNvPicPr>
            <a:picLocks noChangeAspect="1"/>
          </p:cNvPicPr>
          <p:nvPr/>
        </p:nvPicPr>
        <p:blipFill>
          <a:blip r:embed="rId2"/>
          <a:stretch>
            <a:fillRect/>
          </a:stretch>
        </p:blipFill>
        <p:spPr>
          <a:xfrm>
            <a:off x="0" y="0"/>
            <a:ext cx="5211827" cy="6193766"/>
          </a:xfrm>
          <a:prstGeom prst="rect">
            <a:avLst/>
          </a:prstGeom>
        </p:spPr>
      </p:pic>
      <p:sp>
        <p:nvSpPr>
          <p:cNvPr id="2" name="Title 1">
            <a:extLst>
              <a:ext uri="{FF2B5EF4-FFF2-40B4-BE49-F238E27FC236}">
                <a16:creationId xmlns:a16="http://schemas.microsoft.com/office/drawing/2014/main" id="{D44A22D5-A434-2FF8-C05F-1FA9755691F2}"/>
              </a:ext>
            </a:extLst>
          </p:cNvPr>
          <p:cNvSpPr>
            <a:spLocks noGrp="1"/>
          </p:cNvSpPr>
          <p:nvPr>
            <p:ph type="title"/>
          </p:nvPr>
        </p:nvSpPr>
        <p:spPr>
          <a:xfrm>
            <a:off x="4899804" y="-120770"/>
            <a:ext cx="7039154" cy="6978770"/>
          </a:xfrm>
        </p:spPr>
        <p:txBody>
          <a:bodyPr>
            <a:noAutofit/>
          </a:bodyPr>
          <a:lstStyle/>
          <a:p>
            <a:r>
              <a:rPr lang="en-US" sz="2400" dirty="0"/>
              <a:t>Ephesians 3:16 that He would give you, according to the riches of His glory, to be strengthened with power through His Spirit in the inner man, 17 so that Christ may dwell in your hearts through faith; and that you, being firmly rooted and grounded in love, 18 may be able to comprehend with all the saints what is the breadth and length and height and depth, 19 and to know the love of Christ which surpasses knowledge, that you may be filled up to all the fullness of God.</a:t>
            </a:r>
            <a:br>
              <a:rPr lang="en-US" sz="2400" dirty="0"/>
            </a:br>
            <a:br>
              <a:rPr lang="en-US" sz="2400" dirty="0"/>
            </a:br>
            <a:r>
              <a:rPr lang="en-US" sz="2400" dirty="0"/>
              <a:t>2 Timothy 4:16 At my first defense no one supported me, but all deserted me. May it not be counted against them. 17 But the Lord stood with me and strengthened me, so that through me the preaching might be fulfilled, and that all the Gentiles might hear. And I was rescued out of the lion’s mouth. 18 The Lord will rescue me from every evil deed, and will save me unto His heavenly kingdom; to Him be the glory forever and ever. Amen.</a:t>
            </a:r>
          </a:p>
        </p:txBody>
      </p:sp>
    </p:spTree>
    <p:extLst>
      <p:ext uri="{BB962C8B-B14F-4D97-AF65-F5344CB8AC3E}">
        <p14:creationId xmlns:p14="http://schemas.microsoft.com/office/powerpoint/2010/main" val="2284470055"/>
      </p:ext>
    </p:extLst>
  </p:cSld>
  <p:clrMapOvr>
    <a:masterClrMapping/>
  </p:clrMapOvr>
</p:sld>
</file>

<file path=ppt/theme/theme1.xml><?xml version="1.0" encoding="utf-8"?>
<a:theme xmlns:a="http://schemas.openxmlformats.org/drawingml/2006/main" name="MadridVTI">
  <a:themeElements>
    <a:clrScheme name="AnalogousFromLightSeedRightStep">
      <a:dk1>
        <a:srgbClr val="000000"/>
      </a:dk1>
      <a:lt1>
        <a:srgbClr val="FFFFFF"/>
      </a:lt1>
      <a:dk2>
        <a:srgbClr val="413324"/>
      </a:dk2>
      <a:lt2>
        <a:srgbClr val="E2E7E8"/>
      </a:lt2>
      <a:accent1>
        <a:srgbClr val="D39089"/>
      </a:accent1>
      <a:accent2>
        <a:srgbClr val="C79A6B"/>
      </a:accent2>
      <a:accent3>
        <a:srgbClr val="AAA66F"/>
      </a:accent3>
      <a:accent4>
        <a:srgbClr val="91AB5F"/>
      </a:accent4>
      <a:accent5>
        <a:srgbClr val="80AE72"/>
      </a:accent5>
      <a:accent6>
        <a:srgbClr val="63B371"/>
      </a:accent6>
      <a:hlink>
        <a:srgbClr val="588C92"/>
      </a:hlink>
      <a:folHlink>
        <a:srgbClr val="7F7F7F"/>
      </a:folHlink>
    </a:clrScheme>
    <a:fontScheme name="Madrid">
      <a:majorFont>
        <a:latin typeface="Seaford Display"/>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dridVTI" id="{5F675924-ADDD-6B4C-A2D4-69150D1F0C16}" vid="{BEA84270-19BD-7342-8ABF-EFF1668AF117}"/>
    </a:ext>
  </a:extLst>
</a:theme>
</file>

<file path=docProps/app.xml><?xml version="1.0" encoding="utf-8"?>
<Properties xmlns="http://schemas.openxmlformats.org/officeDocument/2006/extended-properties" xmlns:vt="http://schemas.openxmlformats.org/officeDocument/2006/docPropsVTypes">
  <TotalTime>409</TotalTime>
  <Words>776</Words>
  <Application>Microsoft Office PowerPoint</Application>
  <PresentationFormat>Widescreen</PresentationFormat>
  <Paragraphs>4</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Seaford Display</vt:lpstr>
      <vt:lpstr>System Font Regular</vt:lpstr>
      <vt:lpstr>Tenorite</vt:lpstr>
      <vt:lpstr>MadridVTI</vt:lpstr>
      <vt:lpstr>PowerPoint Presentation</vt:lpstr>
      <vt:lpstr>Colossians 3:16 Let the word of Christ dwell in you richly, with all wisdom teaching and admonishing one another with psalms and hymns and spiritual songs, singing with gratefulness in your hearts to God. Luther – A Mighty Fortress</vt:lpstr>
      <vt:lpstr>PowerPoint Presentation</vt:lpstr>
      <vt:lpstr>PowerPoint Presentation</vt:lpstr>
      <vt:lpstr>PowerPoint Presentation</vt:lpstr>
      <vt:lpstr>Philippians 4:13 I can do all things through Him who strengthens me.  1 Corinthians 1:26 For consider your calling, brothers, that there were not many wise according to the flesh, not many mighty, not many noble. 27 But God has chosen the foolish things of the world to shame the wise, and God has chosen the weak things of the world to shame the things which are strong, 28 and the base things of the world and the despised God has chosen, the things that are not, so that He may abolish the things that are, 29 so that no flesh may boast before God. 30 But by His doing you are in Christ Jesus, who became to us wisdom from God, and righteousness and sanctification, and redemption, 31 so that, just as it is written, “Let him who boasts, boast in the Lord.”  John 15:5 I am the vine, you are the branches; he who abides in Me and I in him, he bears much fruit, for apart from Me you can do nothing… 7 If you abide in Me, and My words abide in you, ask whatever you wish, and it will be done for you.</vt:lpstr>
      <vt:lpstr>2 Corinthians 12:9 And He has said to me, “My grace is sufficient for you, for power is perfected in weakness.” Most gladly, therefore, I will rather boast in my weaknesses, so that the power of Christ may dwell in me…  14 Here for this third time I am ready to come to you, and I will not be a burden to you; for I do not seek what is yours, but you. For children ought not to save up for their parents, but parents for their children.  2 Timothy 1:7 For God has not given us a spirit of timidity, but of power and love and self-discipline.  Exodus 15:2 Yah is my strength and song, and He has become my salvation; This is my God, and I will praise Him; My father’s God, and I will extol Him.  Nehemiah 8:10 Then he said to them, “Go, eat of the fat, drink of the sweet, and send portions to him who has nothing prepared; for this day is holy to our Lord. Do not be grieved, for the joy of Yahweh is your strength.”  Psalm 18:1 He said, “I love You, O Yahweh, my strength.” 2 Yahweh is my rock and my fortress and my deliverer, my God, my rock, in whom I take refuge; my shield and the horn of my salvation, my stronghold.  Romans 5:8 But God demonstrates His own love toward us, in that while we were yet sinners, Christ died for us.</vt:lpstr>
      <vt:lpstr>Ephesians 3:16 that He would give you, according to the riches of His glory, to be strengthened with power through His Spirit in the inner man, 17 so that Christ may dwell in your hearts through faith; and that you, being firmly rooted and grounded in love, 18 may be able to comprehend with all the saints what is the breadth and length and height and depth, 19 and to know the love of Christ which surpasses knowledge, that you may be filled up to all the fullness of God.  2 Timothy 4:16 At my first defense no one supported me, but all deserted me. May it not be counted against them. 17 But the Lord stood with me and strengthened me, so that through me the preaching might be fulfilled, and that all the Gentiles might hear. And I was rescued out of the lion’s mouth. 18 The Lord will rescue me from every evil deed, and will save me unto His heavenly kingdom; to Him be the glory forever and ever. Amen.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Gonzales, Bruce A</dc:creator>
  <cp:lastModifiedBy>Gonzales, Bruce A</cp:lastModifiedBy>
  <cp:revision>13</cp:revision>
  <dcterms:created xsi:type="dcterms:W3CDTF">2023-08-17T21:54:16Z</dcterms:created>
  <dcterms:modified xsi:type="dcterms:W3CDTF">2023-09-28T18:47:33Z</dcterms:modified>
</cp:coreProperties>
</file>