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32"/>
  </p:notesMasterIdLst>
  <p:sldIdLst>
    <p:sldId id="256" r:id="rId2"/>
    <p:sldId id="289" r:id="rId3"/>
    <p:sldId id="263" r:id="rId4"/>
    <p:sldId id="268" r:id="rId5"/>
    <p:sldId id="264" r:id="rId6"/>
    <p:sldId id="259" r:id="rId7"/>
    <p:sldId id="288" r:id="rId8"/>
    <p:sldId id="291" r:id="rId9"/>
    <p:sldId id="290" r:id="rId10"/>
    <p:sldId id="292" r:id="rId11"/>
    <p:sldId id="258" r:id="rId12"/>
    <p:sldId id="260" r:id="rId13"/>
    <p:sldId id="293" r:id="rId14"/>
    <p:sldId id="294" r:id="rId15"/>
    <p:sldId id="298" r:id="rId16"/>
    <p:sldId id="295" r:id="rId17"/>
    <p:sldId id="296" r:id="rId18"/>
    <p:sldId id="300" r:id="rId19"/>
    <p:sldId id="297" r:id="rId20"/>
    <p:sldId id="299" r:id="rId21"/>
    <p:sldId id="261" r:id="rId22"/>
    <p:sldId id="302" r:id="rId23"/>
    <p:sldId id="304" r:id="rId24"/>
    <p:sldId id="305" r:id="rId25"/>
    <p:sldId id="306" r:id="rId26"/>
    <p:sldId id="303" r:id="rId27"/>
    <p:sldId id="307" r:id="rId28"/>
    <p:sldId id="308" r:id="rId29"/>
    <p:sldId id="309" r:id="rId30"/>
    <p:sldId id="310" r:id="rId31"/>
  </p:sldIdLst>
  <p:sldSz cx="9144000" cy="5143500" type="screen16x9"/>
  <p:notesSz cx="6858000" cy="9144000"/>
  <p:embeddedFontLst>
    <p:embeddedFont>
      <p:font typeface="Anaheim" panose="020B0604020202020204" charset="0"/>
      <p:regular r:id="rId33"/>
      <p:bold r:id="rId34"/>
    </p:embeddedFont>
    <p:embeddedFont>
      <p:font typeface="Bebas Neue" panose="020B0606020202050201" pitchFamily="34" charset="0"/>
      <p:regular r:id="rId35"/>
    </p:embeddedFont>
    <p:embeddedFont>
      <p:font typeface="Georgia" panose="02040502050405020303" pitchFamily="18" charset="0"/>
      <p:regular r:id="rId36"/>
      <p:bold r:id="rId37"/>
      <p:italic r:id="rId38"/>
      <p:boldItalic r:id="rId39"/>
    </p:embeddedFont>
    <p:embeddedFont>
      <p:font typeface="Instrument Sans" panose="020B0604020202020204" charset="0"/>
      <p:regular r:id="rId40"/>
      <p:bold r:id="rId41"/>
      <p:italic r:id="rId42"/>
      <p:boldItalic r:id="rId43"/>
    </p:embeddedFont>
    <p:embeddedFont>
      <p:font typeface="Instrument Serif" panose="020B0604020202020204" charset="0"/>
      <p:regular r:id="rId44"/>
      <p:italic r:id="rId45"/>
    </p:embeddedFont>
    <p:embeddedFont>
      <p:font typeface="Nunito Light" pitchFamily="2" charset="0"/>
      <p:regular r:id="rId46"/>
      <p:italic r:id="rId47"/>
    </p:embeddedFont>
    <p:embeddedFont>
      <p:font typeface="Open Sans" panose="020B0606030504020204" pitchFamily="34" charset="0"/>
      <p:regular r:id="rId48"/>
      <p:bold r:id="rId49"/>
      <p:italic r:id="rId50"/>
      <p:boldItalic r:id="rId51"/>
    </p:embeddedFont>
    <p:embeddedFont>
      <p:font typeface="Open Sans Light" panose="020B0306030504020204" pitchFamily="34" charset="0"/>
      <p:regular r:id="rId52"/>
      <p:italic r:id="rId53"/>
    </p:embeddedFont>
    <p:embeddedFont>
      <p:font typeface="Raleway"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8020D9-9F3A-4312-BD94-A913F692D96B}">
  <a:tblStyle styleId="{148020D9-9F3A-4312-BD94-A913F692D96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45" d="100"/>
          <a:sy n="45" d="100"/>
        </p:scale>
        <p:origin x="352" y="8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font" Target="fonts/font2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F3700062-DCE3-3ACE-585A-9588E0653452}"/>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7133E754-1260-93C0-E367-C45CDD8434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8BCBB857-4466-9FDF-3E4C-1E91C38828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1758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F5C90D60-C201-73E9-E235-AF5BB7B76774}"/>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9143D6CF-3F5B-8FF3-C19A-24B40061A8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0C0AFD94-9839-8FE3-9A9E-AAC26CD6DA2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8064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2B1EA606-A1B3-7AAB-C925-6979CF421ADD}"/>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832C4F5A-CE0D-91F3-6EF1-329FD3AAC6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D16C46A2-8389-3C48-22C6-8A9E4DC93B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0000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3399B400-B5CF-4B47-B9EB-FA2AB1C72B55}"/>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B404043C-E5ED-FE63-C5AA-6F6CA889D4B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2FBC1A99-3F28-3E4B-0680-8F408EE7CC7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278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839F564C-E60C-D007-3813-3159AE58836C}"/>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D38908A5-33AB-FD44-30F2-D94B011EE7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774D587C-BC02-0264-8EF4-EF2F29251A1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4891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898D62CD-9582-CEF8-0885-0AF183287A3D}"/>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98ED9BDC-223B-64FD-73A2-AFF298B489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28C4699C-E608-7FEB-3BD3-DF2B3E94DD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9856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B3574DA2-02C6-5B5B-CFCB-3332F90DD24E}"/>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9A744027-288A-2FAF-2835-71417D8EB5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173B7FF3-A4D4-BDC8-AB5D-BA85D194284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6582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BECCE8D1-15CD-6A2A-2E97-54B28EBDC9E1}"/>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79D13D20-80FF-D33F-D5B9-C6DAAF9198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8D9A054B-F2E3-17C8-35CE-315CE4352FC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5808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C558BC25-78A0-161E-8714-B14DBDE65065}"/>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0E269F0E-0666-9A01-E5BA-645B0A0DBC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80092C87-1597-5AB1-FECA-CFEFACC40F4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281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0C303D0B-A2F6-A204-3377-C916E3531511}"/>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04EF6457-3241-2862-33C1-F1D3D7BA40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DB1C617C-097B-1CC0-4107-3EF5E90577F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336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802CA102-E9F7-D953-2A39-DB2DB4F98904}"/>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C92D23CA-AEFF-502C-37DD-A27A99060C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1A7E147E-3A84-4DFB-6134-2875FBCF2F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1219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6CEC2415-5CCD-17F4-351F-7E7B4C913B86}"/>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40196045-ABFF-B325-8E6B-9DBF77BA9B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6AD52A12-67A5-DB2C-D2C7-09B41F214F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1962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8F344B3B-53FB-742B-CD06-7C893567FF33}"/>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95842CC8-707D-DA85-BBA1-1865633CDA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7ACA79E2-5129-ADEE-3823-D576A387CC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4733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CF02150E-6592-8EB3-B217-41BB38EBDF0B}"/>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2899C0B2-FDD5-0C25-E27B-823B465B20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C50CFEA0-F184-7449-6082-D2E7CCD3A41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9113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152EFC16-97B4-577D-8AB0-71AC7A74750F}"/>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BCA0ACB2-C3B9-420B-FCB9-A658C16D275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8EE4E040-7AB2-DAAC-AA4D-D9BC644078A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030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294AEF74-061B-974A-BDE2-64340DC03210}"/>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FFC10B72-D05C-AD8C-EC2B-8618AACD78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CC23C1A5-B94A-7FBB-7C55-CEBFE23FED9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3488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9963A827-2CFF-9990-B073-F54575BFD32E}"/>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F991CC96-2761-3733-72CE-F112E808E9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F5C47918-5AF3-7977-C04F-AC4515B9AA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6426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B13885B0-859A-E6C4-1F38-EE57E81E5409}"/>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12A19C8F-9CE3-CF54-DBAA-F801B35226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52F04682-FEBD-AE9B-61DD-CF344EC614E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5659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8454E764-BD3A-AF9F-1431-AB0DCBBA2B3D}"/>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3955B201-BE5A-594A-410F-D3AF5AB15CB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76CBFD97-BE6E-FB75-1610-04355618EEC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126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2AA18C8D-3D96-D0FF-FC1A-D5F248E0FF59}"/>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8D2A95D7-AD11-E58B-EBBC-16B40833EE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17058A18-EEDE-C216-8FC4-0B44AE9B05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9717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7DB09B31-8728-97B4-7911-01B5C09780A8}"/>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2DFC8A79-D733-C7AA-2225-39F7FEE06A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5796107E-1E9F-B351-15D2-7A1DB53C33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6500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09A47508-06A5-8D3F-2047-C50C72F1FADC}"/>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63DA53ED-5C14-4285-D311-9479E2D5A2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FF72CE4A-386F-CFFD-4B02-9B655EAF0D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32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06775" y="508450"/>
            <a:ext cx="6930900" cy="1710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5200"/>
              <a:buNone/>
              <a:defRPr sz="5400" b="0">
                <a:solidFill>
                  <a:schemeClr val="lt1"/>
                </a:solidFill>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a:endParaRPr/>
          </a:p>
        </p:txBody>
      </p:sp>
      <p:sp>
        <p:nvSpPr>
          <p:cNvPr id="10" name="Google Shape;10;p2"/>
          <p:cNvSpPr txBox="1">
            <a:spLocks noGrp="1"/>
          </p:cNvSpPr>
          <p:nvPr>
            <p:ph type="subTitle" idx="1"/>
          </p:nvPr>
        </p:nvSpPr>
        <p:spPr>
          <a:xfrm>
            <a:off x="1106775" y="166575"/>
            <a:ext cx="6930300" cy="36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a:spLocks noGrp="1"/>
          </p:cNvSpPr>
          <p:nvPr>
            <p:ph type="pic" idx="2"/>
          </p:nvPr>
        </p:nvSpPr>
        <p:spPr>
          <a:xfrm>
            <a:off x="228600" y="2496150"/>
            <a:ext cx="8686800" cy="2409600"/>
          </a:xfrm>
          <a:prstGeom prst="rect">
            <a:avLst/>
          </a:prstGeom>
          <a:noFill/>
          <a:ln w="9525" cap="flat" cmpd="sng">
            <a:solidFill>
              <a:schemeClr val="lt1"/>
            </a:solidFill>
            <a:prstDash val="solid"/>
            <a:round/>
            <a:headEnd type="none" w="sm" len="sm"/>
            <a:tailEnd type="none" w="sm" len="sm"/>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228750" y="723263"/>
            <a:ext cx="8686500" cy="1621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4800"/>
            </a:lvl1pPr>
            <a:lvl2pPr lvl="1">
              <a:lnSpc>
                <a:spcPct val="100000"/>
              </a:lnSpc>
              <a:spcBef>
                <a:spcPts val="0"/>
              </a:spcBef>
              <a:spcAft>
                <a:spcPts val="0"/>
              </a:spcAft>
              <a:buSzPts val="3500"/>
              <a:buNone/>
              <a:defRPr/>
            </a:lvl2pPr>
            <a:lvl3pPr lvl="2">
              <a:lnSpc>
                <a:spcPct val="100000"/>
              </a:lnSpc>
              <a:spcBef>
                <a:spcPts val="0"/>
              </a:spcBef>
              <a:spcAft>
                <a:spcPts val="0"/>
              </a:spcAft>
              <a:buSzPts val="3500"/>
              <a:buNone/>
              <a:defRPr/>
            </a:lvl3pPr>
            <a:lvl4pPr lvl="3">
              <a:lnSpc>
                <a:spcPct val="100000"/>
              </a:lnSpc>
              <a:spcBef>
                <a:spcPts val="0"/>
              </a:spcBef>
              <a:spcAft>
                <a:spcPts val="0"/>
              </a:spcAft>
              <a:buSzPts val="3500"/>
              <a:buNone/>
              <a:defRPr/>
            </a:lvl4pPr>
            <a:lvl5pPr lvl="4">
              <a:lnSpc>
                <a:spcPct val="100000"/>
              </a:lnSpc>
              <a:spcBef>
                <a:spcPts val="0"/>
              </a:spcBef>
              <a:spcAft>
                <a:spcPts val="0"/>
              </a:spcAft>
              <a:buSzPts val="3500"/>
              <a:buNone/>
              <a:defRPr/>
            </a:lvl5pPr>
            <a:lvl6pPr lvl="5">
              <a:lnSpc>
                <a:spcPct val="100000"/>
              </a:lnSpc>
              <a:spcBef>
                <a:spcPts val="0"/>
              </a:spcBef>
              <a:spcAft>
                <a:spcPts val="0"/>
              </a:spcAft>
              <a:buSzPts val="3500"/>
              <a:buNone/>
              <a:defRPr/>
            </a:lvl6pPr>
            <a:lvl7pPr lvl="6">
              <a:lnSpc>
                <a:spcPct val="100000"/>
              </a:lnSpc>
              <a:spcBef>
                <a:spcPts val="0"/>
              </a:spcBef>
              <a:spcAft>
                <a:spcPts val="0"/>
              </a:spcAft>
              <a:buSzPts val="3500"/>
              <a:buNone/>
              <a:defRPr/>
            </a:lvl7pPr>
            <a:lvl8pPr lvl="7">
              <a:lnSpc>
                <a:spcPct val="100000"/>
              </a:lnSpc>
              <a:spcBef>
                <a:spcPts val="0"/>
              </a:spcBef>
              <a:spcAft>
                <a:spcPts val="0"/>
              </a:spcAft>
              <a:buSzPts val="3500"/>
              <a:buNone/>
              <a:defRPr/>
            </a:lvl8pPr>
            <a:lvl9pPr lvl="8">
              <a:lnSpc>
                <a:spcPct val="100000"/>
              </a:lnSpc>
              <a:spcBef>
                <a:spcPts val="0"/>
              </a:spcBef>
              <a:spcAft>
                <a:spcPts val="0"/>
              </a:spcAft>
              <a:buSzPts val="3500"/>
              <a:buNone/>
              <a:defRPr/>
            </a:lvl9pPr>
          </a:lstStyle>
          <a:p>
            <a:endParaRPr/>
          </a:p>
        </p:txBody>
      </p:sp>
      <p:sp>
        <p:nvSpPr>
          <p:cNvPr id="55" name="Google Shape;55;p14"/>
          <p:cNvSpPr txBox="1">
            <a:spLocks noGrp="1"/>
          </p:cNvSpPr>
          <p:nvPr>
            <p:ph type="subTitle" idx="1"/>
          </p:nvPr>
        </p:nvSpPr>
        <p:spPr>
          <a:xfrm>
            <a:off x="1235475" y="2667350"/>
            <a:ext cx="6673200" cy="1752900"/>
          </a:xfrm>
          <a:prstGeom prst="rect">
            <a:avLst/>
          </a:prstGeom>
        </p:spPr>
        <p:txBody>
          <a:bodyPr spcFirstLastPara="1" wrap="square" lIns="91425" tIns="91425" rIns="91425" bIns="91425" anchor="t" anchorCtr="0">
            <a:noAutofit/>
          </a:bodyPr>
          <a:lstStyle>
            <a:lvl1pPr lvl="0">
              <a:spcBef>
                <a:spcPts val="0"/>
              </a:spcBef>
              <a:spcAft>
                <a:spcPts val="0"/>
              </a:spcAft>
              <a:buSzPts val="1200"/>
              <a:buFont typeface="Open Sans"/>
              <a:buChar char="●"/>
              <a:defRPr/>
            </a:lvl1pPr>
            <a:lvl2pPr lvl="1">
              <a:spcBef>
                <a:spcPts val="0"/>
              </a:spcBef>
              <a:spcAft>
                <a:spcPts val="0"/>
              </a:spcAft>
              <a:buSzPts val="1200"/>
              <a:buFont typeface="Open Sans"/>
              <a:buChar char="○"/>
              <a:defRPr/>
            </a:lvl2pPr>
            <a:lvl3pPr lvl="2">
              <a:spcBef>
                <a:spcPts val="0"/>
              </a:spcBef>
              <a:spcAft>
                <a:spcPts val="0"/>
              </a:spcAft>
              <a:buSzPts val="1200"/>
              <a:buFont typeface="Open Sans"/>
              <a:buChar char="■"/>
              <a:defRPr/>
            </a:lvl3pPr>
            <a:lvl4pPr lvl="3">
              <a:spcBef>
                <a:spcPts val="0"/>
              </a:spcBef>
              <a:spcAft>
                <a:spcPts val="0"/>
              </a:spcAft>
              <a:buSzPts val="1200"/>
              <a:buFont typeface="Open Sans"/>
              <a:buChar char="●"/>
              <a:defRPr/>
            </a:lvl4pPr>
            <a:lvl5pPr lvl="4">
              <a:spcBef>
                <a:spcPts val="0"/>
              </a:spcBef>
              <a:spcAft>
                <a:spcPts val="0"/>
              </a:spcAft>
              <a:buSzPts val="1200"/>
              <a:buFont typeface="Open Sans"/>
              <a:buChar char="○"/>
              <a:defRPr/>
            </a:lvl5pPr>
            <a:lvl6pPr lvl="5">
              <a:spcBef>
                <a:spcPts val="0"/>
              </a:spcBef>
              <a:spcAft>
                <a:spcPts val="0"/>
              </a:spcAft>
              <a:buSzPts val="1200"/>
              <a:buFont typeface="Open Sans"/>
              <a:buChar char="■"/>
              <a:defRPr/>
            </a:lvl6pPr>
            <a:lvl7pPr lvl="6">
              <a:spcBef>
                <a:spcPts val="0"/>
              </a:spcBef>
              <a:spcAft>
                <a:spcPts val="0"/>
              </a:spcAft>
              <a:buSzPts val="1200"/>
              <a:buFont typeface="Open Sans"/>
              <a:buChar char="●"/>
              <a:defRPr/>
            </a:lvl7pPr>
            <a:lvl8pPr lvl="7">
              <a:spcBef>
                <a:spcPts val="0"/>
              </a:spcBef>
              <a:spcAft>
                <a:spcPts val="0"/>
              </a:spcAft>
              <a:buSzPts val="1200"/>
              <a:buFont typeface="Open Sans"/>
              <a:buChar char="○"/>
              <a:defRPr/>
            </a:lvl8pPr>
            <a:lvl9pPr lvl="8">
              <a:spcBef>
                <a:spcPts val="0"/>
              </a:spcBef>
              <a:spcAft>
                <a:spcPts val="0"/>
              </a:spcAft>
              <a:buSzPts val="1200"/>
              <a:buFont typeface="Open Sans"/>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ONE_COLUMN_TEXT_1">
    <p:spTree>
      <p:nvGrpSpPr>
        <p:cNvPr id="1" name="Shape 56"/>
        <p:cNvGrpSpPr/>
        <p:nvPr/>
      </p:nvGrpSpPr>
      <p:grpSpPr>
        <a:xfrm>
          <a:off x="0" y="0"/>
          <a:ext cx="0" cy="0"/>
          <a:chOff x="0" y="0"/>
          <a:chExt cx="0" cy="0"/>
        </a:xfrm>
      </p:grpSpPr>
      <p:sp>
        <p:nvSpPr>
          <p:cNvPr id="57" name="Google Shape;57;p15"/>
          <p:cNvSpPr txBox="1">
            <a:spLocks noGrp="1"/>
          </p:cNvSpPr>
          <p:nvPr>
            <p:ph type="subTitle" idx="1"/>
          </p:nvPr>
        </p:nvSpPr>
        <p:spPr>
          <a:xfrm>
            <a:off x="228750" y="2586000"/>
            <a:ext cx="4247100" cy="22209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Open Sans Light"/>
              <a:buChar char="●"/>
              <a:defRPr/>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0"/>
              </a:spcBef>
              <a:spcAft>
                <a:spcPts val="0"/>
              </a:spcAft>
              <a:buClr>
                <a:srgbClr val="E76A28"/>
              </a:buClr>
              <a:buSzPts val="1500"/>
              <a:buFont typeface="Nunito Light"/>
              <a:buChar char="■"/>
              <a:defRPr/>
            </a:lvl3pPr>
            <a:lvl4pPr lvl="3" algn="ctr">
              <a:lnSpc>
                <a:spcPct val="100000"/>
              </a:lnSpc>
              <a:spcBef>
                <a:spcPts val="0"/>
              </a:spcBef>
              <a:spcAft>
                <a:spcPts val="0"/>
              </a:spcAft>
              <a:buClr>
                <a:srgbClr val="E76A28"/>
              </a:buClr>
              <a:buSzPts val="1500"/>
              <a:buFont typeface="Nunito Light"/>
              <a:buChar char="●"/>
              <a:defRPr/>
            </a:lvl4pPr>
            <a:lvl5pPr lvl="4" algn="ctr">
              <a:lnSpc>
                <a:spcPct val="100000"/>
              </a:lnSpc>
              <a:spcBef>
                <a:spcPts val="0"/>
              </a:spcBef>
              <a:spcAft>
                <a:spcPts val="0"/>
              </a:spcAft>
              <a:buClr>
                <a:srgbClr val="E76A28"/>
              </a:buClr>
              <a:buSzPts val="1200"/>
              <a:buFont typeface="Nunito Light"/>
              <a:buChar char="○"/>
              <a:defRPr/>
            </a:lvl5pPr>
            <a:lvl6pPr lvl="5" algn="ctr">
              <a:lnSpc>
                <a:spcPct val="100000"/>
              </a:lnSpc>
              <a:spcBef>
                <a:spcPts val="0"/>
              </a:spcBef>
              <a:spcAft>
                <a:spcPts val="0"/>
              </a:spcAft>
              <a:buClr>
                <a:srgbClr val="999999"/>
              </a:buClr>
              <a:buSzPts val="1200"/>
              <a:buFont typeface="Nunito Light"/>
              <a:buChar char="■"/>
              <a:defRPr/>
            </a:lvl6pPr>
            <a:lvl7pPr lvl="6" algn="ctr">
              <a:lnSpc>
                <a:spcPct val="100000"/>
              </a:lnSpc>
              <a:spcBef>
                <a:spcPts val="0"/>
              </a:spcBef>
              <a:spcAft>
                <a:spcPts val="0"/>
              </a:spcAft>
              <a:buClr>
                <a:srgbClr val="999999"/>
              </a:buClr>
              <a:buSzPts val="1300"/>
              <a:buFont typeface="Nunito Light"/>
              <a:buChar char="●"/>
              <a:defRPr/>
            </a:lvl7pPr>
            <a:lvl8pPr lvl="7" algn="ctr">
              <a:lnSpc>
                <a:spcPct val="100000"/>
              </a:lnSpc>
              <a:spcBef>
                <a:spcPts val="0"/>
              </a:spcBef>
              <a:spcAft>
                <a:spcPts val="0"/>
              </a:spcAft>
              <a:buClr>
                <a:srgbClr val="999999"/>
              </a:buClr>
              <a:buSzPts val="1300"/>
              <a:buFont typeface="Nunito Light"/>
              <a:buChar char="○"/>
              <a:defRPr/>
            </a:lvl8pPr>
            <a:lvl9pPr lvl="8" algn="ctr">
              <a:lnSpc>
                <a:spcPct val="100000"/>
              </a:lnSpc>
              <a:spcBef>
                <a:spcPts val="0"/>
              </a:spcBef>
              <a:spcAft>
                <a:spcPts val="0"/>
              </a:spcAft>
              <a:buClr>
                <a:srgbClr val="999999"/>
              </a:buClr>
              <a:buSzPts val="1200"/>
              <a:buFont typeface="Nunito Light"/>
              <a:buChar char="■"/>
              <a:defRPr/>
            </a:lvl9pPr>
          </a:lstStyle>
          <a:p>
            <a:endParaRPr/>
          </a:p>
        </p:txBody>
      </p:sp>
      <p:sp>
        <p:nvSpPr>
          <p:cNvPr id="58" name="Google Shape;58;p15"/>
          <p:cNvSpPr>
            <a:spLocks noGrp="1"/>
          </p:cNvSpPr>
          <p:nvPr>
            <p:ph type="pic" idx="2"/>
          </p:nvPr>
        </p:nvSpPr>
        <p:spPr>
          <a:xfrm>
            <a:off x="5157450" y="228600"/>
            <a:ext cx="3758100" cy="4686300"/>
          </a:xfrm>
          <a:prstGeom prst="rect">
            <a:avLst/>
          </a:prstGeom>
          <a:noFill/>
          <a:ln w="9525" cap="flat" cmpd="sng">
            <a:solidFill>
              <a:schemeClr val="dk1"/>
            </a:solidFill>
            <a:prstDash val="solid"/>
            <a:round/>
            <a:headEnd type="none" w="sm" len="sm"/>
            <a:tailEnd type="none" w="sm" len="sm"/>
          </a:ln>
        </p:spPr>
      </p:sp>
      <p:sp>
        <p:nvSpPr>
          <p:cNvPr id="59" name="Google Shape;59;p15"/>
          <p:cNvSpPr txBox="1">
            <a:spLocks noGrp="1"/>
          </p:cNvSpPr>
          <p:nvPr>
            <p:ph type="title"/>
          </p:nvPr>
        </p:nvSpPr>
        <p:spPr>
          <a:xfrm>
            <a:off x="228750" y="228600"/>
            <a:ext cx="4247100" cy="2357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4800"/>
            </a:lvl1pPr>
            <a:lvl2pPr lvl="1">
              <a:lnSpc>
                <a:spcPct val="100000"/>
              </a:lnSpc>
              <a:spcBef>
                <a:spcPts val="0"/>
              </a:spcBef>
              <a:spcAft>
                <a:spcPts val="0"/>
              </a:spcAft>
              <a:buSzPts val="3500"/>
              <a:buNone/>
              <a:defRPr/>
            </a:lvl2pPr>
            <a:lvl3pPr lvl="2">
              <a:lnSpc>
                <a:spcPct val="100000"/>
              </a:lnSpc>
              <a:spcBef>
                <a:spcPts val="0"/>
              </a:spcBef>
              <a:spcAft>
                <a:spcPts val="0"/>
              </a:spcAft>
              <a:buSzPts val="3500"/>
              <a:buNone/>
              <a:defRPr/>
            </a:lvl3pPr>
            <a:lvl4pPr lvl="3">
              <a:lnSpc>
                <a:spcPct val="100000"/>
              </a:lnSpc>
              <a:spcBef>
                <a:spcPts val="0"/>
              </a:spcBef>
              <a:spcAft>
                <a:spcPts val="0"/>
              </a:spcAft>
              <a:buSzPts val="3500"/>
              <a:buNone/>
              <a:defRPr/>
            </a:lvl4pPr>
            <a:lvl5pPr lvl="4">
              <a:lnSpc>
                <a:spcPct val="100000"/>
              </a:lnSpc>
              <a:spcBef>
                <a:spcPts val="0"/>
              </a:spcBef>
              <a:spcAft>
                <a:spcPts val="0"/>
              </a:spcAft>
              <a:buSzPts val="3500"/>
              <a:buNone/>
              <a:defRPr/>
            </a:lvl5pPr>
            <a:lvl6pPr lvl="5">
              <a:lnSpc>
                <a:spcPct val="100000"/>
              </a:lnSpc>
              <a:spcBef>
                <a:spcPts val="0"/>
              </a:spcBef>
              <a:spcAft>
                <a:spcPts val="0"/>
              </a:spcAft>
              <a:buSzPts val="3500"/>
              <a:buNone/>
              <a:defRPr/>
            </a:lvl6pPr>
            <a:lvl7pPr lvl="6">
              <a:lnSpc>
                <a:spcPct val="100000"/>
              </a:lnSpc>
              <a:spcBef>
                <a:spcPts val="0"/>
              </a:spcBef>
              <a:spcAft>
                <a:spcPts val="0"/>
              </a:spcAft>
              <a:buSzPts val="3500"/>
              <a:buNone/>
              <a:defRPr/>
            </a:lvl7pPr>
            <a:lvl8pPr lvl="7">
              <a:lnSpc>
                <a:spcPct val="100000"/>
              </a:lnSpc>
              <a:spcBef>
                <a:spcPts val="0"/>
              </a:spcBef>
              <a:spcAft>
                <a:spcPts val="0"/>
              </a:spcAft>
              <a:buSzPts val="3500"/>
              <a:buNone/>
              <a:defRPr/>
            </a:lvl8pPr>
            <a:lvl9pPr lvl="8">
              <a:lnSpc>
                <a:spcPct val="100000"/>
              </a:lnSpc>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60"/>
        <p:cNvGrpSpPr/>
        <p:nvPr/>
      </p:nvGrpSpPr>
      <p:grpSpPr>
        <a:xfrm>
          <a:off x="0" y="0"/>
          <a:ext cx="0" cy="0"/>
          <a:chOff x="0" y="0"/>
          <a:chExt cx="0" cy="0"/>
        </a:xfrm>
      </p:grpSpPr>
      <p:sp>
        <p:nvSpPr>
          <p:cNvPr id="61" name="Google Shape;61;p16"/>
          <p:cNvSpPr txBox="1">
            <a:spLocks noGrp="1"/>
          </p:cNvSpPr>
          <p:nvPr>
            <p:ph type="subTitle" idx="1"/>
          </p:nvPr>
        </p:nvSpPr>
        <p:spPr>
          <a:xfrm>
            <a:off x="228550" y="3819598"/>
            <a:ext cx="2766900" cy="1095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2" name="Google Shape;62;p16"/>
          <p:cNvSpPr txBox="1">
            <a:spLocks noGrp="1"/>
          </p:cNvSpPr>
          <p:nvPr>
            <p:ph type="subTitle" idx="2"/>
          </p:nvPr>
        </p:nvSpPr>
        <p:spPr>
          <a:xfrm>
            <a:off x="3188450" y="3819598"/>
            <a:ext cx="2766900" cy="1095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3" name="Google Shape;63;p16"/>
          <p:cNvSpPr txBox="1">
            <a:spLocks noGrp="1"/>
          </p:cNvSpPr>
          <p:nvPr>
            <p:ph type="subTitle" idx="3"/>
          </p:nvPr>
        </p:nvSpPr>
        <p:spPr>
          <a:xfrm>
            <a:off x="6148400" y="3819598"/>
            <a:ext cx="2766900" cy="1095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4" name="Google Shape;64;p16"/>
          <p:cNvSpPr txBox="1">
            <a:spLocks noGrp="1"/>
          </p:cNvSpPr>
          <p:nvPr>
            <p:ph type="subTitle" idx="4"/>
          </p:nvPr>
        </p:nvSpPr>
        <p:spPr>
          <a:xfrm>
            <a:off x="228550" y="3090175"/>
            <a:ext cx="2766900" cy="78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600">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5" name="Google Shape;65;p16"/>
          <p:cNvSpPr txBox="1">
            <a:spLocks noGrp="1"/>
          </p:cNvSpPr>
          <p:nvPr>
            <p:ph type="subTitle" idx="5"/>
          </p:nvPr>
        </p:nvSpPr>
        <p:spPr>
          <a:xfrm>
            <a:off x="3188457" y="3090175"/>
            <a:ext cx="2766900" cy="78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600">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6" name="Google Shape;66;p16"/>
          <p:cNvSpPr txBox="1">
            <a:spLocks noGrp="1"/>
          </p:cNvSpPr>
          <p:nvPr>
            <p:ph type="subTitle" idx="6"/>
          </p:nvPr>
        </p:nvSpPr>
        <p:spPr>
          <a:xfrm>
            <a:off x="6148405" y="3090175"/>
            <a:ext cx="2766900" cy="78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600">
                <a:solidFill>
                  <a:schemeClr val="dk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7" name="Google Shape;67;p16"/>
          <p:cNvSpPr txBox="1">
            <a:spLocks noGrp="1"/>
          </p:cNvSpPr>
          <p:nvPr>
            <p:ph type="title"/>
          </p:nvPr>
        </p:nvSpPr>
        <p:spPr>
          <a:xfrm>
            <a:off x="228600" y="381000"/>
            <a:ext cx="4247100" cy="24348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sz="36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68"/>
        <p:cNvGrpSpPr/>
        <p:nvPr/>
      </p:nvGrpSpPr>
      <p:grpSpPr>
        <a:xfrm>
          <a:off x="0" y="0"/>
          <a:ext cx="0" cy="0"/>
          <a:chOff x="0" y="0"/>
          <a:chExt cx="0" cy="0"/>
        </a:xfrm>
      </p:grpSpPr>
      <p:sp>
        <p:nvSpPr>
          <p:cNvPr id="69" name="Google Shape;69;p17"/>
          <p:cNvSpPr txBox="1">
            <a:spLocks noGrp="1"/>
          </p:cNvSpPr>
          <p:nvPr>
            <p:ph type="subTitle" idx="1"/>
          </p:nvPr>
        </p:nvSpPr>
        <p:spPr>
          <a:xfrm>
            <a:off x="4018575" y="1721607"/>
            <a:ext cx="2365500" cy="622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2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70" name="Google Shape;70;p17"/>
          <p:cNvSpPr txBox="1">
            <a:spLocks noGrp="1"/>
          </p:cNvSpPr>
          <p:nvPr>
            <p:ph type="subTitle" idx="2"/>
          </p:nvPr>
        </p:nvSpPr>
        <p:spPr>
          <a:xfrm>
            <a:off x="6549621" y="1721607"/>
            <a:ext cx="2363700" cy="622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2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71" name="Google Shape;71;p17"/>
          <p:cNvSpPr txBox="1">
            <a:spLocks noGrp="1"/>
          </p:cNvSpPr>
          <p:nvPr>
            <p:ph type="subTitle" idx="3"/>
          </p:nvPr>
        </p:nvSpPr>
        <p:spPr>
          <a:xfrm>
            <a:off x="4018575" y="2935928"/>
            <a:ext cx="2365500" cy="622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2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72" name="Google Shape;72;p17"/>
          <p:cNvSpPr txBox="1">
            <a:spLocks noGrp="1"/>
          </p:cNvSpPr>
          <p:nvPr>
            <p:ph type="subTitle" idx="4"/>
          </p:nvPr>
        </p:nvSpPr>
        <p:spPr>
          <a:xfrm>
            <a:off x="6549621" y="2935928"/>
            <a:ext cx="2363700" cy="622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2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73" name="Google Shape;73;p17"/>
          <p:cNvSpPr txBox="1">
            <a:spLocks noGrp="1"/>
          </p:cNvSpPr>
          <p:nvPr>
            <p:ph type="subTitle" idx="5"/>
          </p:nvPr>
        </p:nvSpPr>
        <p:spPr>
          <a:xfrm>
            <a:off x="6551683" y="4130350"/>
            <a:ext cx="2363700" cy="622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2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74" name="Google Shape;74;p17"/>
          <p:cNvSpPr txBox="1">
            <a:spLocks noGrp="1"/>
          </p:cNvSpPr>
          <p:nvPr>
            <p:ph type="subTitle" idx="6"/>
          </p:nvPr>
        </p:nvSpPr>
        <p:spPr>
          <a:xfrm>
            <a:off x="4019600" y="4140300"/>
            <a:ext cx="2363700" cy="622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2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75" name="Google Shape;75;p17"/>
          <p:cNvSpPr txBox="1">
            <a:spLocks noGrp="1"/>
          </p:cNvSpPr>
          <p:nvPr>
            <p:ph type="title" hasCustomPrompt="1"/>
          </p:nvPr>
        </p:nvSpPr>
        <p:spPr>
          <a:xfrm>
            <a:off x="4019607" y="3827290"/>
            <a:ext cx="2363700" cy="310800"/>
          </a:xfrm>
          <a:prstGeom prst="rect">
            <a:avLst/>
          </a:prstGeom>
          <a:noFill/>
        </p:spPr>
        <p:txBody>
          <a:bodyPr spcFirstLastPara="1" wrap="square" lIns="91425" tIns="91425" rIns="91425" bIns="91425" anchor="ctr" anchorCtr="0">
            <a:noAutofit/>
          </a:bodyPr>
          <a:lstStyle>
            <a:lvl1pPr lvl="0">
              <a:spcBef>
                <a:spcPts val="0"/>
              </a:spcBef>
              <a:spcAft>
                <a:spcPts val="0"/>
              </a:spcAft>
              <a:buSzPts val="3000"/>
              <a:buNone/>
              <a:defRPr sz="1600">
                <a:latin typeface="Instrument Sans"/>
                <a:ea typeface="Instrument Sans"/>
                <a:cs typeface="Instrument Sans"/>
                <a:sym typeface="Instrument Sans"/>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76" name="Google Shape;76;p17"/>
          <p:cNvSpPr txBox="1">
            <a:spLocks noGrp="1"/>
          </p:cNvSpPr>
          <p:nvPr>
            <p:ph type="title" idx="7" hasCustomPrompt="1"/>
          </p:nvPr>
        </p:nvSpPr>
        <p:spPr>
          <a:xfrm>
            <a:off x="6551690" y="3827290"/>
            <a:ext cx="2363700" cy="310800"/>
          </a:xfrm>
          <a:prstGeom prst="rect">
            <a:avLst/>
          </a:prstGeom>
          <a:noFill/>
        </p:spPr>
        <p:txBody>
          <a:bodyPr spcFirstLastPara="1" wrap="square" lIns="91425" tIns="91425" rIns="91425" bIns="91425" anchor="ctr" anchorCtr="0">
            <a:noAutofit/>
          </a:bodyPr>
          <a:lstStyle>
            <a:lvl1pPr lvl="0">
              <a:spcBef>
                <a:spcPts val="0"/>
              </a:spcBef>
              <a:spcAft>
                <a:spcPts val="0"/>
              </a:spcAft>
              <a:buSzPts val="3000"/>
              <a:buNone/>
              <a:defRPr sz="1600">
                <a:latin typeface="Instrument Sans"/>
                <a:ea typeface="Instrument Sans"/>
                <a:cs typeface="Instrument Sans"/>
                <a:sym typeface="Instrument Sans"/>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77" name="Google Shape;77;p17"/>
          <p:cNvSpPr txBox="1">
            <a:spLocks noGrp="1"/>
          </p:cNvSpPr>
          <p:nvPr>
            <p:ph type="title" idx="8" hasCustomPrompt="1"/>
          </p:nvPr>
        </p:nvSpPr>
        <p:spPr>
          <a:xfrm>
            <a:off x="6551685" y="1418847"/>
            <a:ext cx="2363700" cy="3105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1600">
                <a:latin typeface="Instrument Sans"/>
                <a:ea typeface="Instrument Sans"/>
                <a:cs typeface="Instrument Sans"/>
                <a:sym typeface="Instrument Sans"/>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8" name="Google Shape;78;p17"/>
          <p:cNvSpPr txBox="1">
            <a:spLocks noGrp="1"/>
          </p:cNvSpPr>
          <p:nvPr>
            <p:ph type="title" idx="9" hasCustomPrompt="1"/>
          </p:nvPr>
        </p:nvSpPr>
        <p:spPr>
          <a:xfrm>
            <a:off x="6549634" y="2622918"/>
            <a:ext cx="2363700" cy="3108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1600">
                <a:latin typeface="Instrument Sans"/>
                <a:ea typeface="Instrument Sans"/>
                <a:cs typeface="Instrument Sans"/>
                <a:sym typeface="Instrument Sans"/>
              </a:defRPr>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79" name="Google Shape;79;p17"/>
          <p:cNvSpPr txBox="1">
            <a:spLocks noGrp="1"/>
          </p:cNvSpPr>
          <p:nvPr>
            <p:ph type="title" idx="13" hasCustomPrompt="1"/>
          </p:nvPr>
        </p:nvSpPr>
        <p:spPr>
          <a:xfrm>
            <a:off x="4018575" y="1418547"/>
            <a:ext cx="2365500" cy="310800"/>
          </a:xfrm>
          <a:prstGeom prst="rect">
            <a:avLst/>
          </a:prstGeom>
          <a:noFill/>
        </p:spPr>
        <p:txBody>
          <a:bodyPr spcFirstLastPara="1" wrap="square" lIns="91425" tIns="91425" rIns="91425" bIns="91425" anchor="ctr" anchorCtr="0">
            <a:noAutofit/>
          </a:bodyPr>
          <a:lstStyle>
            <a:lvl1pPr lvl="0">
              <a:spcBef>
                <a:spcPts val="0"/>
              </a:spcBef>
              <a:spcAft>
                <a:spcPts val="0"/>
              </a:spcAft>
              <a:buSzPts val="3000"/>
              <a:buNone/>
              <a:defRPr sz="1600">
                <a:latin typeface="Instrument Sans"/>
                <a:ea typeface="Instrument Sans"/>
                <a:cs typeface="Instrument Sans"/>
                <a:sym typeface="Instrument Sans"/>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80" name="Google Shape;80;p17"/>
          <p:cNvSpPr txBox="1">
            <a:spLocks noGrp="1"/>
          </p:cNvSpPr>
          <p:nvPr>
            <p:ph type="title" idx="14" hasCustomPrompt="1"/>
          </p:nvPr>
        </p:nvSpPr>
        <p:spPr>
          <a:xfrm>
            <a:off x="4018575" y="2622918"/>
            <a:ext cx="2365500" cy="3108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1600">
                <a:latin typeface="Instrument Sans"/>
                <a:ea typeface="Instrument Sans"/>
                <a:cs typeface="Instrument Sans"/>
                <a:sym typeface="Instrument Sans"/>
              </a:defRPr>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81" name="Google Shape;81;p17"/>
          <p:cNvSpPr txBox="1">
            <a:spLocks noGrp="1"/>
          </p:cNvSpPr>
          <p:nvPr>
            <p:ph type="title" idx="15"/>
          </p:nvPr>
        </p:nvSpPr>
        <p:spPr>
          <a:xfrm>
            <a:off x="4019601" y="381000"/>
            <a:ext cx="4894500" cy="7890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sz="36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CUSTOM_10">
    <p:spTree>
      <p:nvGrpSpPr>
        <p:cNvPr id="1" name="Shape 82"/>
        <p:cNvGrpSpPr/>
        <p:nvPr/>
      </p:nvGrpSpPr>
      <p:grpSpPr>
        <a:xfrm>
          <a:off x="0" y="0"/>
          <a:ext cx="0" cy="0"/>
          <a:chOff x="0" y="0"/>
          <a:chExt cx="0" cy="0"/>
        </a:xfrm>
      </p:grpSpPr>
      <p:sp>
        <p:nvSpPr>
          <p:cNvPr id="83" name="Google Shape;83;p18"/>
          <p:cNvSpPr txBox="1">
            <a:spLocks noGrp="1"/>
          </p:cNvSpPr>
          <p:nvPr>
            <p:ph type="title" hasCustomPrompt="1"/>
          </p:nvPr>
        </p:nvSpPr>
        <p:spPr>
          <a:xfrm>
            <a:off x="4668700" y="3446125"/>
            <a:ext cx="4247100" cy="754800"/>
          </a:xfrm>
          <a:prstGeom prst="rect">
            <a:avLst/>
          </a:prstGeom>
        </p:spPr>
        <p:txBody>
          <a:bodyPr spcFirstLastPara="1" wrap="square" lIns="91425" tIns="91425" rIns="91425" bIns="91425" anchor="b" anchorCtr="0">
            <a:noAutofit/>
          </a:bodyPr>
          <a:lstStyle>
            <a:lvl1pPr lvl="0" algn="ctr">
              <a:spcBef>
                <a:spcPts val="0"/>
              </a:spcBef>
              <a:spcAft>
                <a:spcPts val="0"/>
              </a:spcAft>
              <a:buSzPts val="6200"/>
              <a:buNone/>
              <a:defRPr sz="4500"/>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84" name="Google Shape;84;p18"/>
          <p:cNvSpPr txBox="1">
            <a:spLocks noGrp="1"/>
          </p:cNvSpPr>
          <p:nvPr>
            <p:ph type="subTitle" idx="1"/>
          </p:nvPr>
        </p:nvSpPr>
        <p:spPr>
          <a:xfrm>
            <a:off x="4668700" y="4201576"/>
            <a:ext cx="4247100" cy="3684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2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85" name="Google Shape;85;p18"/>
          <p:cNvSpPr txBox="1">
            <a:spLocks noGrp="1"/>
          </p:cNvSpPr>
          <p:nvPr>
            <p:ph type="title" idx="2" hasCustomPrompt="1"/>
          </p:nvPr>
        </p:nvSpPr>
        <p:spPr>
          <a:xfrm>
            <a:off x="228600" y="3446125"/>
            <a:ext cx="4247100" cy="754800"/>
          </a:xfrm>
          <a:prstGeom prst="rect">
            <a:avLst/>
          </a:prstGeom>
        </p:spPr>
        <p:txBody>
          <a:bodyPr spcFirstLastPara="1" wrap="square" lIns="91425" tIns="91425" rIns="91425" bIns="91425" anchor="b" anchorCtr="0">
            <a:noAutofit/>
          </a:bodyPr>
          <a:lstStyle>
            <a:lvl1pPr lvl="0" algn="ctr">
              <a:spcBef>
                <a:spcPts val="0"/>
              </a:spcBef>
              <a:spcAft>
                <a:spcPts val="0"/>
              </a:spcAft>
              <a:buSzPts val="6200"/>
              <a:buNone/>
              <a:defRPr sz="4500"/>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86" name="Google Shape;86;p18"/>
          <p:cNvSpPr txBox="1">
            <a:spLocks noGrp="1"/>
          </p:cNvSpPr>
          <p:nvPr>
            <p:ph type="subTitle" idx="3"/>
          </p:nvPr>
        </p:nvSpPr>
        <p:spPr>
          <a:xfrm>
            <a:off x="228600" y="4201551"/>
            <a:ext cx="4247100" cy="3684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2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87" name="Google Shape;87;p18"/>
          <p:cNvSpPr>
            <a:spLocks noGrp="1"/>
          </p:cNvSpPr>
          <p:nvPr>
            <p:ph type="pic" idx="4"/>
          </p:nvPr>
        </p:nvSpPr>
        <p:spPr>
          <a:xfrm>
            <a:off x="228450" y="447850"/>
            <a:ext cx="8687100" cy="2541600"/>
          </a:xfrm>
          <a:prstGeom prst="rect">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92"/>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dk1"/>
        </a:solidFill>
        <a:effectLst/>
      </p:bgPr>
    </p:bg>
    <p:spTree>
      <p:nvGrpSpPr>
        <p:cNvPr id="1" name="Shape 9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a:spLocks noGrp="1"/>
          </p:cNvSpPr>
          <p:nvPr>
            <p:ph type="pic" idx="2"/>
          </p:nvPr>
        </p:nvSpPr>
        <p:spPr>
          <a:xfrm>
            <a:off x="0" y="0"/>
            <a:ext cx="9144000" cy="5143500"/>
          </a:xfrm>
          <a:prstGeom prst="rect">
            <a:avLst/>
          </a:prstGeom>
          <a:noFill/>
          <a:ln>
            <a:noFill/>
          </a:ln>
        </p:spPr>
      </p:sp>
      <p:sp>
        <p:nvSpPr>
          <p:cNvPr id="14" name="Google Shape;14;p3"/>
          <p:cNvSpPr txBox="1">
            <a:spLocks noGrp="1"/>
          </p:cNvSpPr>
          <p:nvPr>
            <p:ph type="title"/>
          </p:nvPr>
        </p:nvSpPr>
        <p:spPr>
          <a:xfrm>
            <a:off x="875225" y="2487875"/>
            <a:ext cx="7393800" cy="1560900"/>
          </a:xfrm>
          <a:prstGeom prst="rect">
            <a:avLst/>
          </a:prstGeom>
        </p:spPr>
        <p:txBody>
          <a:bodyPr spcFirstLastPara="1" wrap="square" lIns="91425" tIns="91425" rIns="91425" bIns="91425" anchor="t" anchorCtr="0">
            <a:noAutofit/>
          </a:bodyPr>
          <a:lstStyle>
            <a:lvl1pPr lvl="0" algn="ctr">
              <a:spcBef>
                <a:spcPts val="0"/>
              </a:spcBef>
              <a:spcAft>
                <a:spcPts val="0"/>
              </a:spcAft>
              <a:buSzPts val="5000"/>
              <a:buNone/>
              <a:defRPr sz="4800">
                <a:solidFill>
                  <a:schemeClr val="lt1"/>
                </a:solidFill>
              </a:defRPr>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
        <p:nvSpPr>
          <p:cNvPr id="15" name="Google Shape;15;p3"/>
          <p:cNvSpPr txBox="1">
            <a:spLocks noGrp="1"/>
          </p:cNvSpPr>
          <p:nvPr>
            <p:ph type="title" idx="3" hasCustomPrompt="1"/>
          </p:nvPr>
        </p:nvSpPr>
        <p:spPr>
          <a:xfrm>
            <a:off x="4027150" y="948460"/>
            <a:ext cx="1089900" cy="10278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6000"/>
              <a:buNone/>
              <a:defRPr sz="6000">
                <a:solidFill>
                  <a:schemeClr val="lt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1610450" y="166575"/>
            <a:ext cx="5922900" cy="36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720000" y="445019"/>
            <a:ext cx="4763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 name="Google Shape;30;p7"/>
          <p:cNvSpPr txBox="1">
            <a:spLocks noGrp="1"/>
          </p:cNvSpPr>
          <p:nvPr>
            <p:ph type="subTitle" idx="1"/>
          </p:nvPr>
        </p:nvSpPr>
        <p:spPr>
          <a:xfrm>
            <a:off x="713225" y="1790975"/>
            <a:ext cx="4294800" cy="1908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Open Sans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768550" y="1307100"/>
            <a:ext cx="56070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2135550" y="1441675"/>
            <a:ext cx="4872900" cy="118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5" name="Google Shape;35;p9"/>
          <p:cNvSpPr txBox="1">
            <a:spLocks noGrp="1"/>
          </p:cNvSpPr>
          <p:nvPr>
            <p:ph type="subTitle" idx="1"/>
          </p:nvPr>
        </p:nvSpPr>
        <p:spPr>
          <a:xfrm>
            <a:off x="2135550" y="2784625"/>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9"/>
        <p:cNvGrpSpPr/>
        <p:nvPr/>
      </p:nvGrpSpPr>
      <p:grpSpPr>
        <a:xfrm>
          <a:off x="0" y="0"/>
          <a:ext cx="0" cy="0"/>
          <a:chOff x="0" y="0"/>
          <a:chExt cx="0" cy="0"/>
        </a:xfrm>
      </p:grpSpPr>
      <p:sp>
        <p:nvSpPr>
          <p:cNvPr id="40" name="Google Shape;40;p11"/>
          <p:cNvSpPr txBox="1">
            <a:spLocks noGrp="1"/>
          </p:cNvSpPr>
          <p:nvPr>
            <p:ph type="title" hasCustomPrompt="1"/>
          </p:nvPr>
        </p:nvSpPr>
        <p:spPr>
          <a:xfrm>
            <a:off x="1284000" y="1530100"/>
            <a:ext cx="6576000" cy="1045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1" name="Google Shape;41;p11"/>
          <p:cNvSpPr txBox="1">
            <a:spLocks noGrp="1"/>
          </p:cNvSpPr>
          <p:nvPr>
            <p:ph type="subTitle" idx="1"/>
          </p:nvPr>
        </p:nvSpPr>
        <p:spPr>
          <a:xfrm>
            <a:off x="1284000" y="2773650"/>
            <a:ext cx="6576000" cy="64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dk1"/>
        </a:solidFill>
        <a:effectLst/>
      </p:bgPr>
    </p:bg>
    <p:spTree>
      <p:nvGrpSpPr>
        <p:cNvPr id="1" name="Shape 43"/>
        <p:cNvGrpSpPr/>
        <p:nvPr/>
      </p:nvGrpSpPr>
      <p:grpSpPr>
        <a:xfrm>
          <a:off x="0" y="0"/>
          <a:ext cx="0" cy="0"/>
          <a:chOff x="0" y="0"/>
          <a:chExt cx="0" cy="0"/>
        </a:xfrm>
      </p:grpSpPr>
      <p:sp>
        <p:nvSpPr>
          <p:cNvPr id="44" name="Google Shape;44;p13"/>
          <p:cNvSpPr txBox="1">
            <a:spLocks noGrp="1"/>
          </p:cNvSpPr>
          <p:nvPr>
            <p:ph type="title"/>
          </p:nvPr>
        </p:nvSpPr>
        <p:spPr>
          <a:xfrm>
            <a:off x="228600" y="381000"/>
            <a:ext cx="8686800" cy="789000"/>
          </a:xfrm>
          <a:prstGeom prst="rect">
            <a:avLst/>
          </a:prstGeom>
        </p:spPr>
        <p:txBody>
          <a:bodyPr spcFirstLastPara="1" wrap="square" lIns="91425" tIns="91425" rIns="91425" bIns="91425" anchor="t" anchorCtr="0">
            <a:noAutofit/>
          </a:bodyPr>
          <a:lstStyle>
            <a:lvl1pPr lvl="0" algn="ctr">
              <a:spcBef>
                <a:spcPts val="0"/>
              </a:spcBef>
              <a:spcAft>
                <a:spcPts val="0"/>
              </a:spcAft>
              <a:buSzPts val="2600"/>
              <a:buNone/>
              <a:defRPr sz="3600">
                <a:solidFill>
                  <a:schemeClr val="lt1"/>
                </a:solidFill>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5" name="Google Shape;45;p13"/>
          <p:cNvSpPr txBox="1">
            <a:spLocks noGrp="1"/>
          </p:cNvSpPr>
          <p:nvPr>
            <p:ph type="title" idx="2" hasCustomPrompt="1"/>
          </p:nvPr>
        </p:nvSpPr>
        <p:spPr>
          <a:xfrm>
            <a:off x="1314726" y="1548700"/>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46" name="Google Shape;46;p13"/>
          <p:cNvSpPr txBox="1">
            <a:spLocks noGrp="1"/>
          </p:cNvSpPr>
          <p:nvPr>
            <p:ph type="subTitle" idx="1"/>
          </p:nvPr>
        </p:nvSpPr>
        <p:spPr>
          <a:xfrm>
            <a:off x="2261274" y="1548700"/>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47" name="Google Shape;47;p13"/>
          <p:cNvSpPr txBox="1">
            <a:spLocks noGrp="1"/>
          </p:cNvSpPr>
          <p:nvPr>
            <p:ph type="title" idx="3" hasCustomPrompt="1"/>
          </p:nvPr>
        </p:nvSpPr>
        <p:spPr>
          <a:xfrm>
            <a:off x="1314726" y="2212525"/>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48" name="Google Shape;48;p13"/>
          <p:cNvSpPr txBox="1">
            <a:spLocks noGrp="1"/>
          </p:cNvSpPr>
          <p:nvPr>
            <p:ph type="subTitle" idx="4"/>
          </p:nvPr>
        </p:nvSpPr>
        <p:spPr>
          <a:xfrm>
            <a:off x="2261274" y="2212525"/>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49" name="Google Shape;49;p13"/>
          <p:cNvSpPr txBox="1">
            <a:spLocks noGrp="1"/>
          </p:cNvSpPr>
          <p:nvPr>
            <p:ph type="title" idx="5" hasCustomPrompt="1"/>
          </p:nvPr>
        </p:nvSpPr>
        <p:spPr>
          <a:xfrm>
            <a:off x="1314726" y="2876350"/>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50" name="Google Shape;50;p13"/>
          <p:cNvSpPr txBox="1">
            <a:spLocks noGrp="1"/>
          </p:cNvSpPr>
          <p:nvPr>
            <p:ph type="subTitle" idx="6"/>
          </p:nvPr>
        </p:nvSpPr>
        <p:spPr>
          <a:xfrm>
            <a:off x="2261274" y="2876350"/>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51" name="Google Shape;51;p13"/>
          <p:cNvSpPr txBox="1">
            <a:spLocks noGrp="1"/>
          </p:cNvSpPr>
          <p:nvPr>
            <p:ph type="title" idx="7" hasCustomPrompt="1"/>
          </p:nvPr>
        </p:nvSpPr>
        <p:spPr>
          <a:xfrm>
            <a:off x="1314726" y="3540175"/>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52" name="Google Shape;52;p13"/>
          <p:cNvSpPr txBox="1">
            <a:spLocks noGrp="1"/>
          </p:cNvSpPr>
          <p:nvPr>
            <p:ph type="subTitle" idx="8"/>
          </p:nvPr>
        </p:nvSpPr>
        <p:spPr>
          <a:xfrm>
            <a:off x="2261274" y="3540175"/>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Instrument Serif"/>
              <a:buNone/>
              <a:defRPr sz="2600">
                <a:solidFill>
                  <a:schemeClr val="dk1"/>
                </a:solidFill>
                <a:latin typeface="Instrument Serif"/>
                <a:ea typeface="Instrument Serif"/>
                <a:cs typeface="Instrument Serif"/>
                <a:sym typeface="Instrument Serif"/>
              </a:defRPr>
            </a:lvl1pPr>
            <a:lvl2pPr lvl="1"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2pPr>
            <a:lvl3pPr lvl="2"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3pPr>
            <a:lvl4pPr lvl="3"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4pPr>
            <a:lvl5pPr lvl="4"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5pPr>
            <a:lvl6pPr lvl="5"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6pPr>
            <a:lvl7pPr lvl="6"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7pPr>
            <a:lvl8pPr lvl="7"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8pPr>
            <a:lvl9pPr lvl="8"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1pPr>
            <a:lvl2pPr marL="914400" lvl="1"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2pPr>
            <a:lvl3pPr marL="1371600" lvl="2"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3pPr>
            <a:lvl4pPr marL="1828800" lvl="3"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4pPr>
            <a:lvl5pPr marL="2286000" lvl="4"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5pPr>
            <a:lvl6pPr marL="2743200" lvl="5"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6pPr>
            <a:lvl7pPr marL="3200400" lvl="6"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7pPr>
            <a:lvl8pPr marL="3657600" lvl="7"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8pPr>
            <a:lvl9pPr marL="4114800" lvl="8"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6" r:id="rId15"/>
    <p:sldLayoutId id="2147483667"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s://youtu.be/EAJ4YQmUaBk?si=Uj0i49yuHYdIvsaq"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6"/>
          <p:cNvSpPr/>
          <p:nvPr/>
        </p:nvSpPr>
        <p:spPr>
          <a:xfrm rot="-265740">
            <a:off x="3833691" y="1465304"/>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p:cNvSpPr/>
          <p:nvPr/>
        </p:nvSpPr>
        <p:spPr>
          <a:xfrm rot="-265740">
            <a:off x="3833691" y="1396908"/>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p:cNvSpPr txBox="1">
            <a:spLocks noGrp="1"/>
          </p:cNvSpPr>
          <p:nvPr>
            <p:ph type="ctrTitle"/>
          </p:nvPr>
        </p:nvSpPr>
        <p:spPr>
          <a:xfrm>
            <a:off x="1106175" y="527775"/>
            <a:ext cx="6930900" cy="171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NICENE CREED</a:t>
            </a:r>
            <a:br>
              <a:rPr lang="en-US" dirty="0"/>
            </a:br>
            <a:r>
              <a:rPr lang="en-US" dirty="0"/>
              <a:t>AFTER 1700 YEARS</a:t>
            </a:r>
          </a:p>
        </p:txBody>
      </p:sp>
      <p:pic>
        <p:nvPicPr>
          <p:cNvPr id="17" name="Picture Placeholder 16" descr="A mural of a group of people&#10;&#10;AI-generated content may be incorrect.">
            <a:extLst>
              <a:ext uri="{FF2B5EF4-FFF2-40B4-BE49-F238E27FC236}">
                <a16:creationId xmlns:a16="http://schemas.microsoft.com/office/drawing/2014/main" id="{D3D1A354-F792-621D-62F0-B4D127BE335D}"/>
              </a:ext>
            </a:extLst>
          </p:cNvPr>
          <p:cNvPicPr>
            <a:picLocks noGrp="1" noChangeAspect="1"/>
          </p:cNvPicPr>
          <p:nvPr>
            <p:ph type="pic" idx="2"/>
          </p:nvPr>
        </p:nvPicPr>
        <p:blipFill>
          <a:blip r:embed="rId3"/>
          <a:srcRect t="14263" b="14263"/>
          <a:stretch>
            <a:fillRect/>
          </a:stretch>
        </p:blip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2ADF9DB3-7055-D5C1-C173-2BC952DE8784}"/>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F3DEA4F1-E7D1-5B76-BCE8-52144D4A92F4}"/>
              </a:ext>
            </a:extLst>
          </p:cNvPr>
          <p:cNvSpPr txBox="1">
            <a:spLocks noGrp="1"/>
          </p:cNvSpPr>
          <p:nvPr>
            <p:ph type="title"/>
          </p:nvPr>
        </p:nvSpPr>
        <p:spPr>
          <a:xfrm>
            <a:off x="7832558" y="0"/>
            <a:ext cx="1311442" cy="73392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t>THE NICENE CREED</a:t>
            </a:r>
            <a:endParaRPr sz="2000" dirty="0"/>
          </a:p>
        </p:txBody>
      </p:sp>
      <p:sp>
        <p:nvSpPr>
          <p:cNvPr id="203" name="Google Shape;203;p31">
            <a:extLst>
              <a:ext uri="{FF2B5EF4-FFF2-40B4-BE49-F238E27FC236}">
                <a16:creationId xmlns:a16="http://schemas.microsoft.com/office/drawing/2014/main" id="{78F9FBB0-55D9-9AEA-3D6C-2E3EDC7E901A}"/>
              </a:ext>
            </a:extLst>
          </p:cNvPr>
          <p:cNvSpPr txBox="1">
            <a:spLocks noGrp="1"/>
          </p:cNvSpPr>
          <p:nvPr>
            <p:ph type="subTitle" idx="1"/>
          </p:nvPr>
        </p:nvSpPr>
        <p:spPr>
          <a:xfrm>
            <a:off x="228749" y="0"/>
            <a:ext cx="8265545" cy="5143500"/>
          </a:xfrm>
          <a:prstGeom prst="rect">
            <a:avLst/>
          </a:prstGeom>
        </p:spPr>
        <p:txBody>
          <a:bodyPr spcFirstLastPara="1" wrap="square" lIns="91425" tIns="91425" rIns="91425" bIns="91425" anchor="t" anchorCtr="0">
            <a:noAutofit/>
          </a:bodyPr>
          <a:lstStyle/>
          <a:p>
            <a:pPr marL="0" indent="0">
              <a:buNone/>
            </a:pPr>
            <a:r>
              <a:rPr lang="en-US" sz="2200" dirty="0"/>
              <a:t>	We believe in one God, the Father Almighty,</a:t>
            </a:r>
            <a:br>
              <a:rPr lang="en-US" sz="2200" dirty="0"/>
            </a:br>
            <a:r>
              <a:rPr lang="en-US" sz="2200" dirty="0"/>
              <a:t>Maker of all things visible and invisible.</a:t>
            </a:r>
          </a:p>
          <a:p>
            <a:pPr marL="0" indent="0">
              <a:buNone/>
            </a:pPr>
            <a:r>
              <a:rPr lang="en-US" sz="2200" dirty="0"/>
              <a:t>	And in one Lord Jesus Christ, the Son of God, begotten of the Father [the only-begotten; that is, of the essence of the Father, God of God,] Light of Light, very God of very God, begotten, not made, consubstantial with the Father;</a:t>
            </a:r>
          </a:p>
          <a:p>
            <a:pPr marL="0" indent="0">
              <a:buNone/>
            </a:pPr>
            <a:r>
              <a:rPr lang="en-US" sz="2200" dirty="0"/>
              <a:t>	By whom all things were made [both in heaven by whom all things were made; and on earth];</a:t>
            </a:r>
          </a:p>
          <a:p>
            <a:pPr marL="0" indent="0">
              <a:buNone/>
            </a:pPr>
            <a:r>
              <a:rPr lang="en-US" sz="2200" dirty="0"/>
              <a:t>	Who for us men, and for our salvation, came down and was incarnate and was made man;</a:t>
            </a:r>
          </a:p>
          <a:p>
            <a:pPr marL="0" indent="0">
              <a:buNone/>
            </a:pPr>
            <a:r>
              <a:rPr lang="en-US" sz="2200" dirty="0"/>
              <a:t>	He suffered, and the third day he rose again, ascended into heaven;</a:t>
            </a:r>
          </a:p>
          <a:p>
            <a:pPr marL="0" indent="0">
              <a:buNone/>
            </a:pPr>
            <a:r>
              <a:rPr lang="en-US" sz="2200" dirty="0"/>
              <a:t>	From thence he shall come to judge the quick and the dead.</a:t>
            </a:r>
          </a:p>
          <a:p>
            <a:pPr marL="0" indent="0">
              <a:buNone/>
            </a:pPr>
            <a:r>
              <a:rPr lang="en-US" sz="2200" dirty="0"/>
              <a:t>	And in the Holy Ghost. </a:t>
            </a:r>
          </a:p>
        </p:txBody>
      </p:sp>
      <p:sp>
        <p:nvSpPr>
          <p:cNvPr id="2" name="Google Shape;204;p31">
            <a:extLst>
              <a:ext uri="{FF2B5EF4-FFF2-40B4-BE49-F238E27FC236}">
                <a16:creationId xmlns:a16="http://schemas.microsoft.com/office/drawing/2014/main" id="{518C2B1F-C561-7B0A-7AD7-487E49536EBF}"/>
              </a:ext>
            </a:extLst>
          </p:cNvPr>
          <p:cNvSpPr/>
          <p:nvPr/>
        </p:nvSpPr>
        <p:spPr>
          <a:xfrm rot="1807260">
            <a:off x="7505018" y="-44378"/>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3" name="Google Shape;205;p31">
            <a:extLst>
              <a:ext uri="{FF2B5EF4-FFF2-40B4-BE49-F238E27FC236}">
                <a16:creationId xmlns:a16="http://schemas.microsoft.com/office/drawing/2014/main" id="{55478B6E-BC6A-DBCF-1D7C-257C4DC23DD5}"/>
              </a:ext>
            </a:extLst>
          </p:cNvPr>
          <p:cNvSpPr/>
          <p:nvPr/>
        </p:nvSpPr>
        <p:spPr>
          <a:xfrm rot="1807260">
            <a:off x="7505018" y="-112774"/>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spTree>
    <p:extLst>
      <p:ext uri="{BB962C8B-B14F-4D97-AF65-F5344CB8AC3E}">
        <p14:creationId xmlns:p14="http://schemas.microsoft.com/office/powerpoint/2010/main" val="4156204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228600" y="382676"/>
            <a:ext cx="8686800" cy="78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Structure of the Nicene Creed (325)</a:t>
            </a:r>
            <a:endParaRPr dirty="0"/>
          </a:p>
        </p:txBody>
      </p:sp>
      <p:sp>
        <p:nvSpPr>
          <p:cNvPr id="165" name="Google Shape;165;p28"/>
          <p:cNvSpPr txBox="1">
            <a:spLocks noGrp="1"/>
          </p:cNvSpPr>
          <p:nvPr>
            <p:ph type="title" idx="2"/>
          </p:nvPr>
        </p:nvSpPr>
        <p:spPr>
          <a:xfrm>
            <a:off x="1314726" y="1358625"/>
            <a:ext cx="514200" cy="54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01</a:t>
            </a:r>
            <a:endParaRPr/>
          </a:p>
        </p:txBody>
      </p:sp>
      <p:sp>
        <p:nvSpPr>
          <p:cNvPr id="166" name="Google Shape;166;p28"/>
          <p:cNvSpPr txBox="1">
            <a:spLocks noGrp="1"/>
          </p:cNvSpPr>
          <p:nvPr>
            <p:ph type="subTitle" idx="1"/>
          </p:nvPr>
        </p:nvSpPr>
        <p:spPr>
          <a:xfrm>
            <a:off x="2261274" y="1358625"/>
            <a:ext cx="5568000" cy="54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BELIEVE IN THE FATHER (MAKER)</a:t>
            </a:r>
            <a:endParaRPr dirty="0"/>
          </a:p>
        </p:txBody>
      </p:sp>
      <p:sp>
        <p:nvSpPr>
          <p:cNvPr id="167" name="Google Shape;167;p28"/>
          <p:cNvSpPr txBox="1">
            <a:spLocks noGrp="1"/>
          </p:cNvSpPr>
          <p:nvPr>
            <p:ph type="title" idx="3"/>
          </p:nvPr>
        </p:nvSpPr>
        <p:spPr>
          <a:xfrm>
            <a:off x="1314726" y="2022450"/>
            <a:ext cx="514200" cy="54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02</a:t>
            </a:r>
            <a:endParaRPr dirty="0"/>
          </a:p>
        </p:txBody>
      </p:sp>
      <p:sp>
        <p:nvSpPr>
          <p:cNvPr id="168" name="Google Shape;168;p28"/>
          <p:cNvSpPr txBox="1">
            <a:spLocks noGrp="1"/>
          </p:cNvSpPr>
          <p:nvPr>
            <p:ph type="subTitle" idx="4"/>
          </p:nvPr>
        </p:nvSpPr>
        <p:spPr>
          <a:xfrm>
            <a:off x="2261274" y="2022450"/>
            <a:ext cx="5568000" cy="54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AND IN ONE LORD JESUS CHRIST (BEGOTTEN NOT MADE / CONSUBSTANTIAL)</a:t>
            </a:r>
            <a:endParaRPr dirty="0"/>
          </a:p>
        </p:txBody>
      </p:sp>
      <p:sp>
        <p:nvSpPr>
          <p:cNvPr id="169" name="Google Shape;169;p28"/>
          <p:cNvSpPr txBox="1">
            <a:spLocks noGrp="1"/>
          </p:cNvSpPr>
          <p:nvPr>
            <p:ph type="title" idx="5"/>
          </p:nvPr>
        </p:nvSpPr>
        <p:spPr>
          <a:xfrm>
            <a:off x="1314726" y="4297774"/>
            <a:ext cx="514200" cy="54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03</a:t>
            </a:r>
            <a:endParaRPr dirty="0"/>
          </a:p>
        </p:txBody>
      </p:sp>
      <p:sp>
        <p:nvSpPr>
          <p:cNvPr id="170" name="Google Shape;170;p28"/>
          <p:cNvSpPr txBox="1">
            <a:spLocks noGrp="1"/>
          </p:cNvSpPr>
          <p:nvPr>
            <p:ph type="subTitle" idx="6"/>
          </p:nvPr>
        </p:nvSpPr>
        <p:spPr>
          <a:xfrm>
            <a:off x="2261274" y="4297774"/>
            <a:ext cx="5568000" cy="54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AND IN THE HOLY SPIRIT</a:t>
            </a:r>
            <a:endParaRPr dirty="0"/>
          </a:p>
        </p:txBody>
      </p:sp>
      <p:cxnSp>
        <p:nvCxnSpPr>
          <p:cNvPr id="173" name="Google Shape;173;p28"/>
          <p:cNvCxnSpPr>
            <a:stCxn id="165" idx="3"/>
            <a:endCxn id="166" idx="1"/>
          </p:cNvCxnSpPr>
          <p:nvPr/>
        </p:nvCxnSpPr>
        <p:spPr>
          <a:xfrm>
            <a:off x="1828926" y="1633275"/>
            <a:ext cx="432300" cy="0"/>
          </a:xfrm>
          <a:prstGeom prst="straightConnector1">
            <a:avLst/>
          </a:prstGeom>
          <a:noFill/>
          <a:ln w="9525" cap="flat" cmpd="sng">
            <a:solidFill>
              <a:schemeClr val="lt1"/>
            </a:solidFill>
            <a:prstDash val="solid"/>
            <a:round/>
            <a:headEnd type="none" w="med" len="med"/>
            <a:tailEnd type="none" w="med" len="med"/>
          </a:ln>
        </p:spPr>
      </p:cxnSp>
      <p:cxnSp>
        <p:nvCxnSpPr>
          <p:cNvPr id="174" name="Google Shape;174;p28"/>
          <p:cNvCxnSpPr>
            <a:cxnSpLocks/>
            <a:stCxn id="167" idx="3"/>
            <a:endCxn id="168" idx="1"/>
          </p:cNvCxnSpPr>
          <p:nvPr/>
        </p:nvCxnSpPr>
        <p:spPr>
          <a:xfrm>
            <a:off x="1828926" y="2297100"/>
            <a:ext cx="432300" cy="0"/>
          </a:xfrm>
          <a:prstGeom prst="straightConnector1">
            <a:avLst/>
          </a:prstGeom>
          <a:noFill/>
          <a:ln w="9525" cap="flat" cmpd="sng">
            <a:solidFill>
              <a:schemeClr val="lt1"/>
            </a:solidFill>
            <a:prstDash val="solid"/>
            <a:round/>
            <a:headEnd type="none" w="med" len="med"/>
            <a:tailEnd type="none" w="med" len="med"/>
          </a:ln>
        </p:spPr>
      </p:cxnSp>
      <p:cxnSp>
        <p:nvCxnSpPr>
          <p:cNvPr id="175" name="Google Shape;175;p28"/>
          <p:cNvCxnSpPr>
            <a:stCxn id="169" idx="3"/>
            <a:endCxn id="170" idx="1"/>
          </p:cNvCxnSpPr>
          <p:nvPr/>
        </p:nvCxnSpPr>
        <p:spPr>
          <a:xfrm>
            <a:off x="1828926" y="4572424"/>
            <a:ext cx="432348" cy="0"/>
          </a:xfrm>
          <a:prstGeom prst="straightConnector1">
            <a:avLst/>
          </a:prstGeom>
          <a:noFill/>
          <a:ln w="9525" cap="flat" cmpd="sng">
            <a:solidFill>
              <a:schemeClr val="lt1"/>
            </a:solidFill>
            <a:prstDash val="solid"/>
            <a:round/>
            <a:headEnd type="none" w="med" len="med"/>
            <a:tailEnd type="none" w="med" len="med"/>
          </a:ln>
        </p:spPr>
      </p:cxnSp>
      <p:sp>
        <p:nvSpPr>
          <p:cNvPr id="5" name="Google Shape;167;p28">
            <a:extLst>
              <a:ext uri="{FF2B5EF4-FFF2-40B4-BE49-F238E27FC236}">
                <a16:creationId xmlns:a16="http://schemas.microsoft.com/office/drawing/2014/main" id="{E85457FA-9601-DA3D-7F57-A14DFD4B6712}"/>
              </a:ext>
            </a:extLst>
          </p:cNvPr>
          <p:cNvSpPr txBox="1">
            <a:spLocks/>
          </p:cNvSpPr>
          <p:nvPr/>
        </p:nvSpPr>
        <p:spPr>
          <a:xfrm>
            <a:off x="1828926" y="2705948"/>
            <a:ext cx="5883316" cy="15918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Instrument Serif"/>
              <a:buNone/>
              <a:defRPr sz="2400" b="0" i="0" u="none" strike="noStrike" cap="none">
                <a:solidFill>
                  <a:schemeClr val="lt1"/>
                </a:solidFill>
                <a:latin typeface="Instrument Serif"/>
                <a:ea typeface="Instrument Serif"/>
                <a:cs typeface="Instrument Serif"/>
                <a:sym typeface="Instrument Serif"/>
              </a:defRPr>
            </a:lvl1pPr>
            <a:lvl2pPr marR="0" lvl="1"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2pPr>
            <a:lvl3pPr marR="0" lvl="2"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3pPr>
            <a:lvl4pPr marR="0" lvl="3"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4pPr>
            <a:lvl5pPr marR="0" lvl="4"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5pPr>
            <a:lvl6pPr marR="0" lvl="5"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6pPr>
            <a:lvl7pPr marR="0" lvl="6"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7pPr>
            <a:lvl8pPr marR="0" lvl="7"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8pPr>
            <a:lvl9pPr marR="0" lvl="8"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9pPr>
          </a:lstStyle>
          <a:p>
            <a:pPr algn="l"/>
            <a:r>
              <a:rPr lang="en" dirty="0"/>
              <a:t>I	 </a:t>
            </a:r>
            <a:r>
              <a:rPr lang="en" sz="1800" dirty="0">
                <a:latin typeface="Instrument Sans" panose="020B0604020202020204" charset="0"/>
              </a:rPr>
              <a:t>JESUS IS MAKER</a:t>
            </a:r>
          </a:p>
          <a:p>
            <a:pPr algn="l"/>
            <a:r>
              <a:rPr lang="en" dirty="0"/>
              <a:t>II	</a:t>
            </a:r>
            <a:r>
              <a:rPr lang="en" dirty="0">
                <a:latin typeface="Instrument Sans" panose="020B0604020202020204" charset="0"/>
              </a:rPr>
              <a:t> </a:t>
            </a:r>
            <a:r>
              <a:rPr lang="en" sz="1800" dirty="0">
                <a:latin typeface="Instrument Sans" panose="020B0604020202020204" charset="0"/>
              </a:rPr>
              <a:t>JESUS BECAME INCARNATE</a:t>
            </a:r>
            <a:endParaRPr lang="en" sz="1800" dirty="0"/>
          </a:p>
          <a:p>
            <a:pPr algn="l"/>
            <a:r>
              <a:rPr lang="en" dirty="0"/>
              <a:t>III	</a:t>
            </a:r>
            <a:r>
              <a:rPr lang="en" dirty="0">
                <a:latin typeface="Instrument Sans" panose="020B0604020202020204" charset="0"/>
              </a:rPr>
              <a:t> </a:t>
            </a:r>
            <a:r>
              <a:rPr lang="en" sz="1800" dirty="0">
                <a:latin typeface="Instrument Sans" panose="020B0604020202020204" charset="0"/>
              </a:rPr>
              <a:t>JESUS’S PASSION</a:t>
            </a:r>
            <a:endParaRPr lang="en" sz="1800" dirty="0"/>
          </a:p>
          <a:p>
            <a:pPr algn="l"/>
            <a:r>
              <a:rPr lang="en" dirty="0"/>
              <a:t>IV	</a:t>
            </a:r>
            <a:r>
              <a:rPr lang="en" dirty="0">
                <a:latin typeface="Instrument Sans" panose="020B0604020202020204" charset="0"/>
              </a:rPr>
              <a:t> </a:t>
            </a:r>
            <a:r>
              <a:rPr lang="en" sz="1800" dirty="0">
                <a:latin typeface="Instrument Sans" panose="020B0604020202020204" charset="0"/>
              </a:rPr>
              <a:t>JESUS WILL COME AGAIN</a:t>
            </a:r>
            <a:endParaRPr lang="en" sz="1800" dirty="0"/>
          </a:p>
        </p:txBody>
      </p:sp>
      <p:cxnSp>
        <p:nvCxnSpPr>
          <p:cNvPr id="6" name="Google Shape;174;p28">
            <a:extLst>
              <a:ext uri="{FF2B5EF4-FFF2-40B4-BE49-F238E27FC236}">
                <a16:creationId xmlns:a16="http://schemas.microsoft.com/office/drawing/2014/main" id="{E7C179D5-37BC-F9A4-23D6-7241AF434172}"/>
              </a:ext>
            </a:extLst>
          </p:cNvPr>
          <p:cNvCxnSpPr>
            <a:cxnSpLocks/>
          </p:cNvCxnSpPr>
          <p:nvPr/>
        </p:nvCxnSpPr>
        <p:spPr>
          <a:xfrm>
            <a:off x="2261226" y="3351869"/>
            <a:ext cx="432300" cy="0"/>
          </a:xfrm>
          <a:prstGeom prst="straightConnector1">
            <a:avLst/>
          </a:prstGeom>
          <a:noFill/>
          <a:ln w="9525" cap="flat" cmpd="sng">
            <a:solidFill>
              <a:schemeClr val="lt1"/>
            </a:solidFill>
            <a:prstDash val="solid"/>
            <a:round/>
            <a:headEnd type="none" w="med" len="med"/>
            <a:tailEnd type="none" w="med" len="med"/>
          </a:ln>
        </p:spPr>
      </p:cxnSp>
      <p:cxnSp>
        <p:nvCxnSpPr>
          <p:cNvPr id="7" name="Google Shape;174;p28">
            <a:extLst>
              <a:ext uri="{FF2B5EF4-FFF2-40B4-BE49-F238E27FC236}">
                <a16:creationId xmlns:a16="http://schemas.microsoft.com/office/drawing/2014/main" id="{84844CB2-E6BE-909B-69A6-380B70728BB8}"/>
              </a:ext>
            </a:extLst>
          </p:cNvPr>
          <p:cNvCxnSpPr>
            <a:cxnSpLocks/>
          </p:cNvCxnSpPr>
          <p:nvPr/>
        </p:nvCxnSpPr>
        <p:spPr>
          <a:xfrm>
            <a:off x="2261226" y="3660680"/>
            <a:ext cx="432300" cy="0"/>
          </a:xfrm>
          <a:prstGeom prst="straightConnector1">
            <a:avLst/>
          </a:prstGeom>
          <a:noFill/>
          <a:ln w="9525" cap="flat" cmpd="sng">
            <a:solidFill>
              <a:schemeClr val="lt1"/>
            </a:solidFill>
            <a:prstDash val="solid"/>
            <a:round/>
            <a:headEnd type="none" w="med" len="med"/>
            <a:tailEnd type="none" w="med" len="med"/>
          </a:ln>
        </p:spPr>
      </p:cxnSp>
      <p:cxnSp>
        <p:nvCxnSpPr>
          <p:cNvPr id="8" name="Google Shape;174;p28">
            <a:extLst>
              <a:ext uri="{FF2B5EF4-FFF2-40B4-BE49-F238E27FC236}">
                <a16:creationId xmlns:a16="http://schemas.microsoft.com/office/drawing/2014/main" id="{84E3AAB4-AA87-19E9-D14D-6EFDA3192A5D}"/>
              </a:ext>
            </a:extLst>
          </p:cNvPr>
          <p:cNvCxnSpPr>
            <a:cxnSpLocks/>
          </p:cNvCxnSpPr>
          <p:nvPr/>
        </p:nvCxnSpPr>
        <p:spPr>
          <a:xfrm>
            <a:off x="2261226" y="3014985"/>
            <a:ext cx="432300" cy="0"/>
          </a:xfrm>
          <a:prstGeom prst="straightConnector1">
            <a:avLst/>
          </a:prstGeom>
          <a:noFill/>
          <a:ln w="9525" cap="flat" cmpd="sng">
            <a:solidFill>
              <a:schemeClr val="lt1"/>
            </a:solidFill>
            <a:prstDash val="solid"/>
            <a:round/>
            <a:headEnd type="none" w="med" len="med"/>
            <a:tailEnd type="none" w="med" len="med"/>
          </a:ln>
        </p:spPr>
      </p:cxnSp>
      <p:cxnSp>
        <p:nvCxnSpPr>
          <p:cNvPr id="9" name="Google Shape;174;p28">
            <a:extLst>
              <a:ext uri="{FF2B5EF4-FFF2-40B4-BE49-F238E27FC236}">
                <a16:creationId xmlns:a16="http://schemas.microsoft.com/office/drawing/2014/main" id="{0D84A33B-7BB4-BE45-93B6-F11A8489BFE2}"/>
              </a:ext>
            </a:extLst>
          </p:cNvPr>
          <p:cNvCxnSpPr>
            <a:cxnSpLocks/>
          </p:cNvCxnSpPr>
          <p:nvPr/>
        </p:nvCxnSpPr>
        <p:spPr>
          <a:xfrm>
            <a:off x="2261226" y="4009595"/>
            <a:ext cx="432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30" title="mexican-people-attending-church.jpg"/>
          <p:cNvPicPr preferRelativeResize="0">
            <a:picLocks noGrp="1"/>
          </p:cNvPicPr>
          <p:nvPr>
            <p:ph type="pic" idx="2"/>
          </p:nvPr>
        </p:nvPicPr>
        <p:blipFill rotWithShape="1">
          <a:blip r:embed="rId3">
            <a:alphaModFix/>
          </a:blip>
          <a:srcRect l="4128" t="2489" r="1192" b="2498"/>
          <a:stretch/>
        </p:blipFill>
        <p:spPr>
          <a:xfrm>
            <a:off x="0" y="0"/>
            <a:ext cx="9144003" cy="5143499"/>
          </a:xfrm>
          <a:prstGeom prst="rect">
            <a:avLst/>
          </a:prstGeom>
        </p:spPr>
      </p:pic>
      <p:sp>
        <p:nvSpPr>
          <p:cNvPr id="191" name="Google Shape;191;p30"/>
          <p:cNvSpPr txBox="1">
            <a:spLocks noGrp="1"/>
          </p:cNvSpPr>
          <p:nvPr>
            <p:ph type="title" idx="3"/>
          </p:nvPr>
        </p:nvSpPr>
        <p:spPr>
          <a:xfrm>
            <a:off x="4027150" y="948460"/>
            <a:ext cx="1089900" cy="102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95" name="Google Shape;195;p30"/>
          <p:cNvSpPr/>
          <p:nvPr/>
        </p:nvSpPr>
        <p:spPr>
          <a:xfrm rot="-177467">
            <a:off x="2034219" y="972864"/>
            <a:ext cx="5075562" cy="916464"/>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96" name="Google Shape;196;p30"/>
          <p:cNvSpPr/>
          <p:nvPr/>
        </p:nvSpPr>
        <p:spPr>
          <a:xfrm rot="-177467">
            <a:off x="2034219" y="934918"/>
            <a:ext cx="5075562" cy="916464"/>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97" name="Google Shape;197;p30"/>
          <p:cNvSpPr txBox="1">
            <a:spLocks noGrp="1"/>
          </p:cNvSpPr>
          <p:nvPr>
            <p:ph type="title"/>
          </p:nvPr>
        </p:nvSpPr>
        <p:spPr>
          <a:xfrm>
            <a:off x="875225" y="2487875"/>
            <a:ext cx="7393800" cy="156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WE BELIEVE IN THE FATHER</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B3BCD3D-CB91-DE1E-6FB6-FD1662375693}"/>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8B932F43-CD20-A95D-0E20-EC2060B52484}"/>
              </a:ext>
            </a:extLst>
          </p:cNvPr>
          <p:cNvSpPr txBox="1">
            <a:spLocks noGrp="1"/>
          </p:cNvSpPr>
          <p:nvPr>
            <p:ph type="title"/>
          </p:nvPr>
        </p:nvSpPr>
        <p:spPr>
          <a:xfrm>
            <a:off x="7832558" y="0"/>
            <a:ext cx="1311442" cy="73392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t>THE NICENE CREED</a:t>
            </a:r>
            <a:endParaRPr sz="2000" dirty="0"/>
          </a:p>
        </p:txBody>
      </p:sp>
      <p:sp>
        <p:nvSpPr>
          <p:cNvPr id="203" name="Google Shape;203;p31">
            <a:extLst>
              <a:ext uri="{FF2B5EF4-FFF2-40B4-BE49-F238E27FC236}">
                <a16:creationId xmlns:a16="http://schemas.microsoft.com/office/drawing/2014/main" id="{9F8CC85B-9531-1CD2-9789-C550ED984ECF}"/>
              </a:ext>
            </a:extLst>
          </p:cNvPr>
          <p:cNvSpPr txBox="1">
            <a:spLocks noGrp="1"/>
          </p:cNvSpPr>
          <p:nvPr>
            <p:ph type="subTitle" idx="1"/>
          </p:nvPr>
        </p:nvSpPr>
        <p:spPr>
          <a:xfrm>
            <a:off x="228749" y="0"/>
            <a:ext cx="8265545" cy="5143500"/>
          </a:xfrm>
          <a:prstGeom prst="rect">
            <a:avLst/>
          </a:prstGeom>
        </p:spPr>
        <p:txBody>
          <a:bodyPr spcFirstLastPara="1" wrap="square" lIns="91425" tIns="91425" rIns="91425" bIns="91425" anchor="t" anchorCtr="0">
            <a:noAutofit/>
          </a:bodyPr>
          <a:lstStyle/>
          <a:p>
            <a:pPr marL="0" indent="0">
              <a:buNone/>
            </a:pPr>
            <a:r>
              <a:rPr lang="en-US" sz="6600" dirty="0"/>
              <a:t>1	We believe in one God, the Father Almighty,</a:t>
            </a:r>
            <a:br>
              <a:rPr lang="en-US" sz="6600" dirty="0"/>
            </a:br>
            <a:r>
              <a:rPr lang="en-US" sz="6600" dirty="0"/>
              <a:t>Maker of all things visible and invisible.</a:t>
            </a:r>
          </a:p>
        </p:txBody>
      </p:sp>
      <p:sp>
        <p:nvSpPr>
          <p:cNvPr id="2" name="Google Shape;204;p31">
            <a:extLst>
              <a:ext uri="{FF2B5EF4-FFF2-40B4-BE49-F238E27FC236}">
                <a16:creationId xmlns:a16="http://schemas.microsoft.com/office/drawing/2014/main" id="{49CBA8AE-40A5-7CDF-38BE-FB4EAC00E57C}"/>
              </a:ext>
            </a:extLst>
          </p:cNvPr>
          <p:cNvSpPr/>
          <p:nvPr/>
        </p:nvSpPr>
        <p:spPr>
          <a:xfrm rot="1807260">
            <a:off x="7505018" y="-44378"/>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3" name="Google Shape;205;p31">
            <a:extLst>
              <a:ext uri="{FF2B5EF4-FFF2-40B4-BE49-F238E27FC236}">
                <a16:creationId xmlns:a16="http://schemas.microsoft.com/office/drawing/2014/main" id="{B44B5184-69E0-50DD-16FF-5D42FF60589A}"/>
              </a:ext>
            </a:extLst>
          </p:cNvPr>
          <p:cNvSpPr/>
          <p:nvPr/>
        </p:nvSpPr>
        <p:spPr>
          <a:xfrm rot="1807260">
            <a:off x="7505018" y="-112774"/>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spTree>
    <p:extLst>
      <p:ext uri="{BB962C8B-B14F-4D97-AF65-F5344CB8AC3E}">
        <p14:creationId xmlns:p14="http://schemas.microsoft.com/office/powerpoint/2010/main" val="1818512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7F9B7430-02D1-4C34-F315-4A544479AC9D}"/>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FA82F75D-79D5-BC96-AE78-E43E4F5FF47F}"/>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1EA71E0B-9904-A77F-FA95-38677C1ED117}"/>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01A1C850-76E3-239B-1779-D19650AB2BCC}"/>
              </a:ext>
            </a:extLst>
          </p:cNvPr>
          <p:cNvSpPr txBox="1">
            <a:spLocks noGrp="1"/>
          </p:cNvSpPr>
          <p:nvPr>
            <p:ph type="ctrTitle"/>
          </p:nvPr>
        </p:nvSpPr>
        <p:spPr>
          <a:xfrm>
            <a:off x="1220019" y="150834"/>
            <a:ext cx="6930900" cy="822783"/>
          </a:xfrm>
          <a:prstGeom prst="rect">
            <a:avLst/>
          </a:prstGeom>
        </p:spPr>
        <p:txBody>
          <a:bodyPr spcFirstLastPara="1" wrap="square" lIns="91425" tIns="91425" rIns="91425" bIns="91425" anchor="t" anchorCtr="0">
            <a:noAutofit/>
          </a:bodyPr>
          <a:lstStyle/>
          <a:p>
            <a:pPr lvl="0"/>
            <a:r>
              <a:rPr lang="en-US" dirty="0"/>
              <a:t>What is a creed?</a:t>
            </a:r>
          </a:p>
        </p:txBody>
      </p:sp>
      <p:sp>
        <p:nvSpPr>
          <p:cNvPr id="8" name="TextBox 7">
            <a:extLst>
              <a:ext uri="{FF2B5EF4-FFF2-40B4-BE49-F238E27FC236}">
                <a16:creationId xmlns:a16="http://schemas.microsoft.com/office/drawing/2014/main" id="{64A8056C-2668-BF33-820B-D9E9AECC286B}"/>
              </a:ext>
            </a:extLst>
          </p:cNvPr>
          <p:cNvSpPr txBox="1"/>
          <p:nvPr/>
        </p:nvSpPr>
        <p:spPr>
          <a:xfrm>
            <a:off x="228600" y="1017746"/>
            <a:ext cx="8525540" cy="3785652"/>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2000" b="0" i="0" u="none" strike="noStrike" kern="0" cap="none" spc="0" normalizeH="0" baseline="0" noProof="0" dirty="0">
                <a:ln>
                  <a:noFill/>
                </a:ln>
                <a:solidFill>
                  <a:schemeClr val="bg1"/>
                </a:solidFill>
                <a:effectLst/>
                <a:uLnTx/>
                <a:uFillTx/>
                <a:latin typeface="Instrument Sans" panose="020B0604020202020204" charset="0"/>
                <a:sym typeface="Instrument Sans"/>
              </a:rPr>
              <a:t>Creeds are statements of belief rooted deeply in scripture. Like the short version of a long story, or the </a:t>
            </a:r>
            <a:r>
              <a:rPr kumimoji="0" lang="en-US" sz="2000" b="0" i="0" u="none" strike="noStrike" kern="0" cap="none" spc="0" normalizeH="0" baseline="0" noProof="0" dirty="0" err="1">
                <a:ln>
                  <a:noFill/>
                </a:ln>
                <a:solidFill>
                  <a:schemeClr val="bg1"/>
                </a:solidFill>
                <a:effectLst/>
                <a:uLnTx/>
                <a:uFillTx/>
                <a:latin typeface="Instrument Sans" panose="020B0604020202020204" charset="0"/>
                <a:sym typeface="Instrument Sans"/>
              </a:rPr>
              <a:t>sparknotes</a:t>
            </a:r>
            <a:r>
              <a:rPr kumimoji="0" lang="en-US" sz="2000" b="0" i="0" u="none" strike="noStrike" kern="0" cap="none" spc="0" normalizeH="0" baseline="0" noProof="0" dirty="0">
                <a:ln>
                  <a:noFill/>
                </a:ln>
                <a:solidFill>
                  <a:schemeClr val="bg1"/>
                </a:solidFill>
                <a:effectLst/>
                <a:uLnTx/>
                <a:uFillTx/>
                <a:latin typeface="Instrument Sans" panose="020B0604020202020204" charset="0"/>
                <a:sym typeface="Instrument Sans"/>
              </a:rPr>
              <a:t> of an entire book: Creeds are shareable, summary statements of Christian beliefs. They are meant to be said aloud for us to declare and for others to hear. They are personal and individual-- the word, credo, where we get “creed” literally means “I believe.” And yet, there is value in the people of God confessing together (corporately) what “we believe,” too. Creeds are memorable and shareable because of their short lengths, allowing for biblical truths to easily pass from generation to generation (which reflects the rich, oral tradition followers of God have been doing for a long time! See Ex 13:14-16; </a:t>
            </a:r>
            <a:r>
              <a:rPr kumimoji="0" lang="en-US" sz="2000" b="0" i="0" u="none" strike="noStrike" kern="0" cap="none" spc="0" normalizeH="0" baseline="0" noProof="0" dirty="0" err="1">
                <a:ln>
                  <a:noFill/>
                </a:ln>
                <a:solidFill>
                  <a:schemeClr val="bg1"/>
                </a:solidFill>
                <a:effectLst/>
                <a:uLnTx/>
                <a:uFillTx/>
                <a:latin typeface="Instrument Sans" panose="020B0604020202020204" charset="0"/>
                <a:sym typeface="Instrument Sans"/>
              </a:rPr>
              <a:t>Deut</a:t>
            </a:r>
            <a:r>
              <a:rPr kumimoji="0" lang="en-US" sz="2000" b="0" i="0" u="none" strike="noStrike" kern="0" cap="none" spc="0" normalizeH="0" baseline="0" noProof="0" dirty="0">
                <a:ln>
                  <a:noFill/>
                </a:ln>
                <a:solidFill>
                  <a:schemeClr val="bg1"/>
                </a:solidFill>
                <a:effectLst/>
                <a:uLnTx/>
                <a:uFillTx/>
                <a:latin typeface="Instrument Sans" panose="020B0604020202020204" charset="0"/>
                <a:sym typeface="Instrument Sans"/>
              </a:rPr>
              <a:t> 6:4-9, 20-25; I Cor 15:3-4; I Tim 4:16; II Tim 2:15-18).</a:t>
            </a:r>
          </a:p>
        </p:txBody>
      </p:sp>
    </p:spTree>
    <p:extLst>
      <p:ext uri="{BB962C8B-B14F-4D97-AF65-F5344CB8AC3E}">
        <p14:creationId xmlns:p14="http://schemas.microsoft.com/office/powerpoint/2010/main" val="3432044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34F36E3B-824C-FBA4-265C-4A49C3BC7A6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E282889-FB98-9E97-0F78-B147049DD1FE}"/>
              </a:ext>
            </a:extLst>
          </p:cNvPr>
          <p:cNvPicPr>
            <a:picLocks noChangeAspect="1"/>
          </p:cNvPicPr>
          <p:nvPr/>
        </p:nvPicPr>
        <p:blipFill>
          <a:blip r:embed="rId3"/>
          <a:stretch>
            <a:fillRect/>
          </a:stretch>
        </p:blipFill>
        <p:spPr>
          <a:xfrm>
            <a:off x="76847" y="200481"/>
            <a:ext cx="8990306" cy="4742537"/>
          </a:xfrm>
          <a:prstGeom prst="rect">
            <a:avLst/>
          </a:prstGeom>
        </p:spPr>
      </p:pic>
      <p:sp>
        <p:nvSpPr>
          <p:cNvPr id="204" name="Google Shape;204;p31">
            <a:extLst>
              <a:ext uri="{FF2B5EF4-FFF2-40B4-BE49-F238E27FC236}">
                <a16:creationId xmlns:a16="http://schemas.microsoft.com/office/drawing/2014/main" id="{EAAC4EDA-F74E-2BDF-5838-6DC245127583}"/>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A8BD88D9-B6EE-37B4-ADFF-8FEAF598F7A3}"/>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3304487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BBE5ACE5-428E-B913-EADA-2F4A81B9A66C}"/>
            </a:ext>
          </a:extLst>
        </p:cNvPr>
        <p:cNvGrpSpPr/>
        <p:nvPr/>
      </p:nvGrpSpPr>
      <p:grpSpPr>
        <a:xfrm>
          <a:off x="0" y="0"/>
          <a:ext cx="0" cy="0"/>
          <a:chOff x="0" y="0"/>
          <a:chExt cx="0" cy="0"/>
        </a:xfrm>
      </p:grpSpPr>
      <p:sp>
        <p:nvSpPr>
          <p:cNvPr id="204" name="Google Shape;204;p31">
            <a:extLst>
              <a:ext uri="{FF2B5EF4-FFF2-40B4-BE49-F238E27FC236}">
                <a16:creationId xmlns:a16="http://schemas.microsoft.com/office/drawing/2014/main" id="{CED3C230-1647-941F-9DA2-D539E8C5F5BB}"/>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A4062624-FA93-3618-1DFF-D6E05C2A7B9D}"/>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pic>
        <p:nvPicPr>
          <p:cNvPr id="7" name="Picture 6">
            <a:extLst>
              <a:ext uri="{FF2B5EF4-FFF2-40B4-BE49-F238E27FC236}">
                <a16:creationId xmlns:a16="http://schemas.microsoft.com/office/drawing/2014/main" id="{BB556196-3E61-B6F0-D078-89E2BE8A0642}"/>
              </a:ext>
            </a:extLst>
          </p:cNvPr>
          <p:cNvPicPr>
            <a:picLocks noChangeAspect="1"/>
          </p:cNvPicPr>
          <p:nvPr/>
        </p:nvPicPr>
        <p:blipFill>
          <a:blip r:embed="rId3"/>
          <a:stretch>
            <a:fillRect/>
          </a:stretch>
        </p:blipFill>
        <p:spPr>
          <a:xfrm>
            <a:off x="970" y="400976"/>
            <a:ext cx="9142087" cy="4341561"/>
          </a:xfrm>
          <a:prstGeom prst="rect">
            <a:avLst/>
          </a:prstGeom>
        </p:spPr>
      </p:pic>
    </p:spTree>
    <p:extLst>
      <p:ext uri="{BB962C8B-B14F-4D97-AF65-F5344CB8AC3E}">
        <p14:creationId xmlns:p14="http://schemas.microsoft.com/office/powerpoint/2010/main" val="691423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F019BFDD-7E6E-E7A9-5DB7-266C7D6C926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089E42D-A893-4613-AC0C-DC3B2E13746D}"/>
              </a:ext>
            </a:extLst>
          </p:cNvPr>
          <p:cNvPicPr>
            <a:picLocks noChangeAspect="1"/>
          </p:cNvPicPr>
          <p:nvPr/>
        </p:nvPicPr>
        <p:blipFill>
          <a:blip r:embed="rId3"/>
          <a:stretch>
            <a:fillRect/>
          </a:stretch>
        </p:blipFill>
        <p:spPr>
          <a:xfrm>
            <a:off x="-1" y="279571"/>
            <a:ext cx="9103179" cy="4563891"/>
          </a:xfrm>
          <a:prstGeom prst="rect">
            <a:avLst/>
          </a:prstGeom>
        </p:spPr>
      </p:pic>
      <p:sp>
        <p:nvSpPr>
          <p:cNvPr id="204" name="Google Shape;204;p31">
            <a:extLst>
              <a:ext uri="{FF2B5EF4-FFF2-40B4-BE49-F238E27FC236}">
                <a16:creationId xmlns:a16="http://schemas.microsoft.com/office/drawing/2014/main" id="{DAC8EE9C-797E-ACDD-AD7D-B11A7E99CD44}"/>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3E62A9C3-1DA2-5E6E-AE03-B1B88EBD2B88}"/>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498533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F7B12740-69B0-8576-6D91-B8F9FAFFC10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49FD6F3-1876-6E85-62B2-136DFC02891F}"/>
              </a:ext>
            </a:extLst>
          </p:cNvPr>
          <p:cNvPicPr>
            <a:picLocks noChangeAspect="1"/>
          </p:cNvPicPr>
          <p:nvPr/>
        </p:nvPicPr>
        <p:blipFill>
          <a:blip r:embed="rId3"/>
          <a:stretch>
            <a:fillRect/>
          </a:stretch>
        </p:blipFill>
        <p:spPr>
          <a:xfrm>
            <a:off x="0" y="264096"/>
            <a:ext cx="9129406" cy="4607941"/>
          </a:xfrm>
          <a:prstGeom prst="rect">
            <a:avLst/>
          </a:prstGeom>
        </p:spPr>
      </p:pic>
      <p:sp>
        <p:nvSpPr>
          <p:cNvPr id="204" name="Google Shape;204;p31">
            <a:extLst>
              <a:ext uri="{FF2B5EF4-FFF2-40B4-BE49-F238E27FC236}">
                <a16:creationId xmlns:a16="http://schemas.microsoft.com/office/drawing/2014/main" id="{9531479A-6C02-C26B-0F15-E698E6749D44}"/>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2881C91F-424C-E6F7-C2A5-3249AF7015B8}"/>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1428021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555CE066-0B58-170A-59C6-8A36408B0D5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3FAA170-6139-8811-B0B5-2FB459953FDA}"/>
              </a:ext>
            </a:extLst>
          </p:cNvPr>
          <p:cNvPicPr>
            <a:picLocks noChangeAspect="1"/>
          </p:cNvPicPr>
          <p:nvPr/>
        </p:nvPicPr>
        <p:blipFill>
          <a:blip r:embed="rId3"/>
          <a:stretch>
            <a:fillRect/>
          </a:stretch>
        </p:blipFill>
        <p:spPr>
          <a:xfrm>
            <a:off x="0" y="0"/>
            <a:ext cx="9144000" cy="5325762"/>
          </a:xfrm>
          <a:prstGeom prst="rect">
            <a:avLst/>
          </a:prstGeom>
        </p:spPr>
      </p:pic>
      <p:sp>
        <p:nvSpPr>
          <p:cNvPr id="204" name="Google Shape;204;p31">
            <a:extLst>
              <a:ext uri="{FF2B5EF4-FFF2-40B4-BE49-F238E27FC236}">
                <a16:creationId xmlns:a16="http://schemas.microsoft.com/office/drawing/2014/main" id="{7BCC2FA8-2C98-BC3F-7BFD-B694A88AB867}"/>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2BB0B31A-68AD-861F-5591-55677A519B24}"/>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265403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30882E4-E741-9BFB-6E3A-98211CF2E5DC}"/>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789E9DA6-70B1-87F2-BFC2-3EB315A3C0C2}"/>
              </a:ext>
            </a:extLst>
          </p:cNvPr>
          <p:cNvSpPr txBox="1">
            <a:spLocks noGrp="1"/>
          </p:cNvSpPr>
          <p:nvPr>
            <p:ph type="title"/>
          </p:nvPr>
        </p:nvSpPr>
        <p:spPr>
          <a:xfrm>
            <a:off x="228749" y="47499"/>
            <a:ext cx="8686500" cy="162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ARIUS</a:t>
            </a:r>
            <a:br>
              <a:rPr lang="en" dirty="0"/>
            </a:br>
            <a:r>
              <a:rPr lang="en-US" dirty="0"/>
              <a:t>P</a:t>
            </a:r>
            <a:r>
              <a:rPr lang="en" dirty="0"/>
              <a:t>re-325</a:t>
            </a:r>
            <a:endParaRPr dirty="0"/>
          </a:p>
        </p:txBody>
      </p:sp>
      <p:sp>
        <p:nvSpPr>
          <p:cNvPr id="203" name="Google Shape;203;p31">
            <a:extLst>
              <a:ext uri="{FF2B5EF4-FFF2-40B4-BE49-F238E27FC236}">
                <a16:creationId xmlns:a16="http://schemas.microsoft.com/office/drawing/2014/main" id="{7B951F29-3869-5C51-EB5F-A9C92F0EF481}"/>
              </a:ext>
            </a:extLst>
          </p:cNvPr>
          <p:cNvSpPr txBox="1">
            <a:spLocks noGrp="1"/>
          </p:cNvSpPr>
          <p:nvPr>
            <p:ph type="subTitle" idx="1"/>
          </p:nvPr>
        </p:nvSpPr>
        <p:spPr>
          <a:xfrm>
            <a:off x="228749" y="1669298"/>
            <a:ext cx="6820003" cy="3245251"/>
          </a:xfrm>
          <a:prstGeom prst="rect">
            <a:avLst/>
          </a:prstGeom>
        </p:spPr>
        <p:txBody>
          <a:bodyPr spcFirstLastPara="1" wrap="square" lIns="91425" tIns="91425" rIns="91425" bIns="91425" anchor="t" anchorCtr="0">
            <a:noAutofit/>
          </a:bodyPr>
          <a:lstStyle/>
          <a:p>
            <a:pPr marL="171450" indent="-171450"/>
            <a:r>
              <a:rPr lang="en-US" sz="3200" dirty="0"/>
              <a:t>Arius was born in Libya ~250 A.D.</a:t>
            </a:r>
          </a:p>
          <a:p>
            <a:pPr marL="171450" indent="-171450"/>
            <a:r>
              <a:rPr lang="en-US" sz="3200" dirty="0"/>
              <a:t>Tall, thin, walked barefoot, winsome personality, musical</a:t>
            </a:r>
          </a:p>
          <a:p>
            <a:pPr marL="171450" indent="-171450"/>
            <a:r>
              <a:rPr lang="en-US" sz="3200" dirty="0"/>
              <a:t>Presbyter in Alexandria under his Bishop Alexander</a:t>
            </a:r>
          </a:p>
        </p:txBody>
      </p:sp>
      <p:sp>
        <p:nvSpPr>
          <p:cNvPr id="204" name="Google Shape;204;p31">
            <a:extLst>
              <a:ext uri="{FF2B5EF4-FFF2-40B4-BE49-F238E27FC236}">
                <a16:creationId xmlns:a16="http://schemas.microsoft.com/office/drawing/2014/main" id="{9A03C5FE-BA5B-EF2D-3285-A2A8B4662FF3}"/>
              </a:ext>
            </a:extLst>
          </p:cNvPr>
          <p:cNvSpPr/>
          <p:nvPr/>
        </p:nvSpPr>
        <p:spPr>
          <a:xfrm rot="-265740">
            <a:off x="3154738" y="81625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7ED04010-D899-C957-C794-905289C22CE4}"/>
              </a:ext>
            </a:extLst>
          </p:cNvPr>
          <p:cNvSpPr/>
          <p:nvPr/>
        </p:nvSpPr>
        <p:spPr>
          <a:xfrm rot="-265740">
            <a:off x="3154738" y="74785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pic>
        <p:nvPicPr>
          <p:cNvPr id="3076" name="Picture 4" descr="Daily Medieval: Arian Christianity">
            <a:extLst>
              <a:ext uri="{FF2B5EF4-FFF2-40B4-BE49-F238E27FC236}">
                <a16:creationId xmlns:a16="http://schemas.microsoft.com/office/drawing/2014/main" id="{48809B93-0B71-1DF9-4018-91D6D6258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752" y="228950"/>
            <a:ext cx="195262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100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DCD994A7-EA5A-8AED-7C71-E2EFB2D7B42D}"/>
            </a:ext>
          </a:extLst>
        </p:cNvPr>
        <p:cNvGrpSpPr/>
        <p:nvPr/>
      </p:nvGrpSpPr>
      <p:grpSpPr>
        <a:xfrm>
          <a:off x="0" y="0"/>
          <a:ext cx="0" cy="0"/>
          <a:chOff x="0" y="0"/>
          <a:chExt cx="0" cy="0"/>
        </a:xfrm>
      </p:grpSpPr>
      <p:sp>
        <p:nvSpPr>
          <p:cNvPr id="204" name="Google Shape;204;p31">
            <a:extLst>
              <a:ext uri="{FF2B5EF4-FFF2-40B4-BE49-F238E27FC236}">
                <a16:creationId xmlns:a16="http://schemas.microsoft.com/office/drawing/2014/main" id="{9AD61C8C-1F0C-F65C-6F3B-2045D6529599}"/>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4E1A6515-4A72-CD7C-CD01-4C149DDFEE06}"/>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pic>
        <p:nvPicPr>
          <p:cNvPr id="3" name="Picture 2">
            <a:extLst>
              <a:ext uri="{FF2B5EF4-FFF2-40B4-BE49-F238E27FC236}">
                <a16:creationId xmlns:a16="http://schemas.microsoft.com/office/drawing/2014/main" id="{525212C7-3F4F-D1D1-C335-D2DB9E14128B}"/>
              </a:ext>
            </a:extLst>
          </p:cNvPr>
          <p:cNvPicPr>
            <a:picLocks noChangeAspect="1"/>
          </p:cNvPicPr>
          <p:nvPr/>
        </p:nvPicPr>
        <p:blipFill>
          <a:blip r:embed="rId3"/>
          <a:stretch>
            <a:fillRect/>
          </a:stretch>
        </p:blipFill>
        <p:spPr>
          <a:xfrm>
            <a:off x="-19618" y="671975"/>
            <a:ext cx="9163618" cy="3799549"/>
          </a:xfrm>
          <a:prstGeom prst="rect">
            <a:avLst/>
          </a:prstGeom>
        </p:spPr>
      </p:pic>
    </p:spTree>
    <p:extLst>
      <p:ext uri="{BB962C8B-B14F-4D97-AF65-F5344CB8AC3E}">
        <p14:creationId xmlns:p14="http://schemas.microsoft.com/office/powerpoint/2010/main" val="530292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1"/>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We Believe…</a:t>
            </a:r>
            <a:endParaRPr dirty="0"/>
          </a:p>
        </p:txBody>
      </p:sp>
      <p:sp>
        <p:nvSpPr>
          <p:cNvPr id="203" name="Google Shape;203;p31"/>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3200" dirty="0"/>
              <a:t>The very first words are absolutely vital to the purpose of the Nicene Creed.</a:t>
            </a:r>
          </a:p>
          <a:p>
            <a:pPr marL="342900" indent="-342900"/>
            <a:r>
              <a:rPr lang="en-US" sz="3200" dirty="0"/>
              <a:t> It was designed to unify, as well as exclude;</a:t>
            </a:r>
          </a:p>
          <a:p>
            <a:pPr marL="342900" indent="-342900"/>
            <a:r>
              <a:rPr lang="en-US" sz="3200" dirty="0"/>
              <a:t>to define which understandings were acceptable and which were not.</a:t>
            </a:r>
          </a:p>
          <a:p>
            <a:pPr marL="342900" indent="-342900"/>
            <a:r>
              <a:rPr lang="en-US" sz="3200" dirty="0"/>
              <a:t>It was about the unity of Christians from the very first word. </a:t>
            </a:r>
            <a:endParaRPr sz="3200" dirty="0"/>
          </a:p>
        </p:txBody>
      </p:sp>
      <p:sp>
        <p:nvSpPr>
          <p:cNvPr id="204" name="Google Shape;204;p31"/>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382FB0C-18D2-1F86-1B74-7093CA1CCDB4}"/>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11504DEF-A0D2-7D25-657D-30AEB7110462}"/>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We Believe…</a:t>
            </a:r>
            <a:endParaRPr dirty="0"/>
          </a:p>
        </p:txBody>
      </p:sp>
      <p:sp>
        <p:nvSpPr>
          <p:cNvPr id="203" name="Google Shape;203;p31">
            <a:extLst>
              <a:ext uri="{FF2B5EF4-FFF2-40B4-BE49-F238E27FC236}">
                <a16:creationId xmlns:a16="http://schemas.microsoft.com/office/drawing/2014/main" id="{D3095B82-768B-5A4D-BBD6-92CED1078DDA}"/>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3200" dirty="0"/>
              <a:t>The text of the Creed in Common Worship begins in the first-person plural, as in the original Greek text, ‘We believe’</a:t>
            </a:r>
          </a:p>
          <a:p>
            <a:pPr marL="342900" indent="-342900"/>
            <a:r>
              <a:rPr lang="en-US" sz="3200" dirty="0"/>
              <a:t>This recalls the fact that Christian belief is something that is shared / corporate</a:t>
            </a:r>
          </a:p>
          <a:p>
            <a:pPr marL="342900" indent="-342900"/>
            <a:r>
              <a:rPr lang="en-US" sz="3200" dirty="0"/>
              <a:t>With other Christians around the world</a:t>
            </a:r>
          </a:p>
          <a:p>
            <a:pPr marL="342900" indent="-342900"/>
            <a:r>
              <a:rPr lang="en-US" sz="3200" dirty="0"/>
              <a:t>And also a faith that stretches back in time to the early Church.</a:t>
            </a:r>
            <a:endParaRPr sz="3200" dirty="0"/>
          </a:p>
        </p:txBody>
      </p:sp>
      <p:sp>
        <p:nvSpPr>
          <p:cNvPr id="204" name="Google Shape;204;p31">
            <a:extLst>
              <a:ext uri="{FF2B5EF4-FFF2-40B4-BE49-F238E27FC236}">
                <a16:creationId xmlns:a16="http://schemas.microsoft.com/office/drawing/2014/main" id="{BC06DECF-DC6C-012C-5D1C-9F283969BC32}"/>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E6316205-257F-B949-E210-E55855631D4F}"/>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1615546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40E73A72-BC41-EB66-E4A1-F80AA99A1B5A}"/>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04EF66B4-D8E1-2907-8B7B-1CBD894504BE}"/>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470AE03D-3F2D-816B-AA35-05A4E528AAD7}"/>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00C29C94-1CAF-318E-267E-C5FDD5C2402B}"/>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What does it mean to believe?</a:t>
            </a:r>
          </a:p>
        </p:txBody>
      </p:sp>
      <p:sp>
        <p:nvSpPr>
          <p:cNvPr id="8" name="TextBox 7">
            <a:extLst>
              <a:ext uri="{FF2B5EF4-FFF2-40B4-BE49-F238E27FC236}">
                <a16:creationId xmlns:a16="http://schemas.microsoft.com/office/drawing/2014/main" id="{FEFADE3C-485D-FF81-1C4D-8DEDA41FD7A2}"/>
              </a:ext>
            </a:extLst>
          </p:cNvPr>
          <p:cNvSpPr txBox="1"/>
          <p:nvPr/>
        </p:nvSpPr>
        <p:spPr>
          <a:xfrm>
            <a:off x="228600" y="1017746"/>
            <a:ext cx="8525540" cy="3539430"/>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3200" b="0" i="0" u="none" strike="noStrike" kern="0" cap="none" spc="0" normalizeH="0" baseline="0" noProof="0" dirty="0">
                <a:ln>
                  <a:noFill/>
                </a:ln>
                <a:solidFill>
                  <a:schemeClr val="bg1"/>
                </a:solidFill>
                <a:effectLst/>
                <a:uLnTx/>
                <a:uFillTx/>
                <a:latin typeface="Instrument Sans" panose="020B0604020202020204" charset="0"/>
                <a:sym typeface="Instrument Sans"/>
              </a:rPr>
              <a:t>There are many levels…</a:t>
            </a:r>
          </a:p>
          <a:p>
            <a:pPr marL="309245" marR="5080" indent="-285750" algn="just">
              <a:buClr>
                <a:schemeClr val="bg1"/>
              </a:buClr>
              <a:buFont typeface="Arial" panose="020B0604020202020204" pitchFamily="34" charset="0"/>
              <a:buChar char="•"/>
              <a:tabLst>
                <a:tab pos="387350" algn="l"/>
              </a:tabLst>
            </a:pPr>
            <a:r>
              <a:rPr kumimoji="0" lang="en-US" sz="3200" b="0" i="0" u="sng" strike="noStrike" kern="0" cap="none" spc="0" normalizeH="0" baseline="0" noProof="0" dirty="0">
                <a:ln>
                  <a:noFill/>
                </a:ln>
                <a:solidFill>
                  <a:schemeClr val="bg1"/>
                </a:solidFill>
                <a:effectLst/>
                <a:uLnTx/>
                <a:uFillTx/>
                <a:latin typeface="Instrument Sans" panose="020B0604020202020204" charset="0"/>
                <a:sym typeface="Instrument Sans"/>
              </a:rPr>
              <a:t>Belief that makes </a:t>
            </a:r>
            <a:r>
              <a:rPr kumimoji="0" lang="en-US" sz="3200" b="1" i="0" u="sng" strike="noStrike" kern="0" cap="none" spc="0" normalizeH="0" baseline="0" noProof="0" dirty="0">
                <a:ln>
                  <a:noFill/>
                </a:ln>
                <a:solidFill>
                  <a:schemeClr val="bg1"/>
                </a:solidFill>
                <a:effectLst/>
                <a:uLnTx/>
                <a:uFillTx/>
                <a:latin typeface="Instrument Sans" panose="020B0604020202020204" charset="0"/>
                <a:sym typeface="Instrument Sans"/>
              </a:rPr>
              <a:t>no</a:t>
            </a:r>
            <a:r>
              <a:rPr kumimoji="0" lang="en-US" sz="3200" b="0" i="0" u="sng" strike="noStrike" kern="0" cap="none" spc="0" normalizeH="0" baseline="0" noProof="0" dirty="0">
                <a:ln>
                  <a:noFill/>
                </a:ln>
                <a:solidFill>
                  <a:schemeClr val="bg1"/>
                </a:solidFill>
                <a:effectLst/>
                <a:uLnTx/>
                <a:uFillTx/>
                <a:latin typeface="Instrument Sans" panose="020B0604020202020204" charset="0"/>
                <a:sym typeface="Instrument Sans"/>
              </a:rPr>
              <a:t> difference.    </a:t>
            </a:r>
          </a:p>
          <a:p>
            <a:pPr marL="309245" marR="5080" indent="-285750" algn="just">
              <a:buClr>
                <a:schemeClr val="bg1"/>
              </a:buClr>
              <a:buFont typeface="Arial" panose="020B0604020202020204" pitchFamily="34" charset="0"/>
              <a:buChar char="•"/>
              <a:tabLst>
                <a:tab pos="387350" algn="l"/>
              </a:tabLst>
            </a:pPr>
            <a:r>
              <a:rPr kumimoji="0" lang="en-US" sz="3200" b="0" i="0" u="none" strike="noStrike" kern="0" cap="none" spc="0" normalizeH="0" baseline="0" noProof="0" dirty="0">
                <a:ln>
                  <a:noFill/>
                </a:ln>
                <a:solidFill>
                  <a:schemeClr val="bg1"/>
                </a:solidFill>
                <a:effectLst/>
                <a:uLnTx/>
                <a:uFillTx/>
                <a:latin typeface="Instrument Sans" panose="020B0604020202020204" charset="0"/>
                <a:sym typeface="Instrument Sans"/>
              </a:rPr>
              <a:t>An example would be: “I believe that there is a New York City.” Even though you may have never actually been to New York City, it is simply a fact that must be accepted or rejected by the intellect. </a:t>
            </a:r>
          </a:p>
        </p:txBody>
      </p:sp>
    </p:spTree>
    <p:extLst>
      <p:ext uri="{BB962C8B-B14F-4D97-AF65-F5344CB8AC3E}">
        <p14:creationId xmlns:p14="http://schemas.microsoft.com/office/powerpoint/2010/main" val="333030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B987ECE1-602F-DF12-FA33-B713444290E3}"/>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817041FD-45EB-9761-3BD8-013992BD3F34}"/>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1E36A225-A93A-31D7-4FD4-0CCDEDD98A0D}"/>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2D6FFC96-3F89-16B0-906D-DDFE14856CF8}"/>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What does it mean to believe?</a:t>
            </a:r>
          </a:p>
        </p:txBody>
      </p:sp>
      <p:sp>
        <p:nvSpPr>
          <p:cNvPr id="8" name="TextBox 7">
            <a:extLst>
              <a:ext uri="{FF2B5EF4-FFF2-40B4-BE49-F238E27FC236}">
                <a16:creationId xmlns:a16="http://schemas.microsoft.com/office/drawing/2014/main" id="{169C8E8C-CEC8-EB38-765B-10526D6D27B5}"/>
              </a:ext>
            </a:extLst>
          </p:cNvPr>
          <p:cNvSpPr txBox="1"/>
          <p:nvPr/>
        </p:nvSpPr>
        <p:spPr>
          <a:xfrm>
            <a:off x="228600" y="1017746"/>
            <a:ext cx="8525540" cy="3539430"/>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3200" b="0" i="0" u="none" strike="noStrike" kern="0" cap="none" spc="0" normalizeH="0" baseline="0" noProof="0" dirty="0">
                <a:ln>
                  <a:noFill/>
                </a:ln>
                <a:solidFill>
                  <a:schemeClr val="bg1"/>
                </a:solidFill>
                <a:effectLst/>
                <a:uLnTx/>
                <a:uFillTx/>
                <a:latin typeface="Instrument Sans" panose="020B0604020202020204" charset="0"/>
                <a:sym typeface="Instrument Sans"/>
              </a:rPr>
              <a:t>There are many levels…</a:t>
            </a:r>
          </a:p>
          <a:p>
            <a:pPr marL="309245" marR="5080" indent="-285750" algn="just">
              <a:buClr>
                <a:schemeClr val="bg1"/>
              </a:buClr>
              <a:buFont typeface="Arial" panose="020B0604020202020204" pitchFamily="34" charset="0"/>
              <a:buChar char="•"/>
              <a:tabLst>
                <a:tab pos="387350" algn="l"/>
              </a:tabLst>
            </a:pPr>
            <a:r>
              <a:rPr kumimoji="0" lang="en-US" sz="3200" b="0" i="0" u="sng" strike="noStrike" kern="0" cap="none" spc="0" normalizeH="0" baseline="0" noProof="0" dirty="0">
                <a:ln>
                  <a:noFill/>
                </a:ln>
                <a:solidFill>
                  <a:schemeClr val="bg1"/>
                </a:solidFill>
                <a:effectLst/>
                <a:uLnTx/>
                <a:uFillTx/>
                <a:latin typeface="Instrument Sans" panose="020B0604020202020204" charset="0"/>
                <a:sym typeface="Instrument Sans"/>
              </a:rPr>
              <a:t>Belief that makes </a:t>
            </a:r>
            <a:r>
              <a:rPr kumimoji="0" lang="en-US" sz="3200" b="1" i="0" u="sng" strike="noStrike" kern="0" cap="none" spc="0" normalizeH="0" baseline="0" noProof="0" dirty="0">
                <a:ln>
                  <a:noFill/>
                </a:ln>
                <a:solidFill>
                  <a:schemeClr val="bg1"/>
                </a:solidFill>
                <a:effectLst/>
                <a:uLnTx/>
                <a:uFillTx/>
                <a:latin typeface="Instrument Sans" panose="020B0604020202020204" charset="0"/>
                <a:sym typeface="Instrument Sans"/>
              </a:rPr>
              <a:t>some</a:t>
            </a:r>
            <a:r>
              <a:rPr kumimoji="0" lang="en-US" sz="3200" b="0" i="0" u="sng" strike="noStrike" kern="0" cap="none" spc="0" normalizeH="0" baseline="0" noProof="0" dirty="0">
                <a:ln>
                  <a:noFill/>
                </a:ln>
                <a:solidFill>
                  <a:schemeClr val="bg1"/>
                </a:solidFill>
                <a:effectLst/>
                <a:uLnTx/>
                <a:uFillTx/>
                <a:latin typeface="Instrument Sans" panose="020B0604020202020204" charset="0"/>
                <a:sym typeface="Instrument Sans"/>
              </a:rPr>
              <a:t> difference.   </a:t>
            </a:r>
          </a:p>
          <a:p>
            <a:pPr marL="309245" marR="5080" indent="-285750" algn="just">
              <a:buClr>
                <a:schemeClr val="bg1"/>
              </a:buClr>
              <a:buFont typeface="Arial" panose="020B0604020202020204" pitchFamily="34" charset="0"/>
              <a:buChar char="•"/>
              <a:tabLst>
                <a:tab pos="387350" algn="l"/>
              </a:tabLst>
            </a:pPr>
            <a:r>
              <a:rPr kumimoji="0" lang="en-US" sz="3200" b="0" strike="noStrike" kern="0" cap="none" spc="0" normalizeH="0" baseline="0" noProof="0" dirty="0">
                <a:ln>
                  <a:noFill/>
                </a:ln>
                <a:solidFill>
                  <a:schemeClr val="bg1"/>
                </a:solidFill>
                <a:effectLst/>
                <a:uLnTx/>
                <a:uFillTx/>
                <a:latin typeface="Instrument Sans" panose="020B0604020202020204" charset="0"/>
                <a:sym typeface="Instrument Sans"/>
              </a:rPr>
              <a:t>A statement such as “I believe that exercise will make me feel better” fits.  For the fact to have effect, it must be put into action, and only then does it have some impact upon one’s health and well-being. </a:t>
            </a:r>
          </a:p>
        </p:txBody>
      </p:sp>
    </p:spTree>
    <p:extLst>
      <p:ext uri="{BB962C8B-B14F-4D97-AF65-F5344CB8AC3E}">
        <p14:creationId xmlns:p14="http://schemas.microsoft.com/office/powerpoint/2010/main" val="1637127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58924DF8-1767-01E4-7BBC-5856432CE006}"/>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3081168D-3877-135F-7027-F7604C900AE1}"/>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1B3E75C0-9E01-D017-53BD-54D774FB08AE}"/>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56C80B2A-8D88-D29F-D085-FA5BF0AD42E7}"/>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What does it mean to believe?</a:t>
            </a:r>
          </a:p>
        </p:txBody>
      </p:sp>
      <p:sp>
        <p:nvSpPr>
          <p:cNvPr id="8" name="TextBox 7">
            <a:extLst>
              <a:ext uri="{FF2B5EF4-FFF2-40B4-BE49-F238E27FC236}">
                <a16:creationId xmlns:a16="http://schemas.microsoft.com/office/drawing/2014/main" id="{88CEB9EC-0DDC-5E67-53AD-1C170F793357}"/>
              </a:ext>
            </a:extLst>
          </p:cNvPr>
          <p:cNvSpPr txBox="1"/>
          <p:nvPr/>
        </p:nvSpPr>
        <p:spPr>
          <a:xfrm>
            <a:off x="228600" y="1017746"/>
            <a:ext cx="8525540" cy="3539430"/>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3200" b="0" i="0" u="none" strike="noStrike" kern="0" cap="none" spc="0" normalizeH="0" baseline="0" noProof="0" dirty="0">
                <a:ln>
                  <a:noFill/>
                </a:ln>
                <a:solidFill>
                  <a:schemeClr val="bg1"/>
                </a:solidFill>
                <a:effectLst/>
                <a:uLnTx/>
                <a:uFillTx/>
                <a:latin typeface="Instrument Sans" panose="020B0604020202020204" charset="0"/>
                <a:sym typeface="Instrument Sans"/>
              </a:rPr>
              <a:t>There are many levels…</a:t>
            </a:r>
          </a:p>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Belief that </a:t>
            </a:r>
            <a:r>
              <a:rPr lang="en-US" sz="3200" b="1" u="sng" dirty="0">
                <a:solidFill>
                  <a:schemeClr val="bg1"/>
                </a:solidFill>
                <a:latin typeface="Instrument Sans" panose="020B0604020202020204" charset="0"/>
                <a:sym typeface="Instrument Sans"/>
              </a:rPr>
              <a:t>demands a response</a:t>
            </a:r>
            <a:r>
              <a:rPr lang="en-US" sz="3200" dirty="0">
                <a:solidFill>
                  <a:schemeClr val="bg1"/>
                </a:solidFill>
                <a:latin typeface="Instrument Sans" panose="020B0604020202020204" charset="0"/>
                <a:sym typeface="Instrument Sans"/>
              </a:rPr>
              <a:t>.  </a:t>
            </a:r>
          </a:p>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“I believe that with God, all things are possible.” If I truly believe, it will change my entire outlook on life. This is the level of belief that is used in the opening of the Nicene Creed. </a:t>
            </a:r>
          </a:p>
        </p:txBody>
      </p:sp>
    </p:spTree>
    <p:extLst>
      <p:ext uri="{BB962C8B-B14F-4D97-AF65-F5344CB8AC3E}">
        <p14:creationId xmlns:p14="http://schemas.microsoft.com/office/powerpoint/2010/main" val="4231785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56FE4B2F-CF54-C55C-543F-FD5E075C7D94}"/>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4B7203DA-933F-58E3-B13E-F5F366DC9DBF}"/>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We Believe…</a:t>
            </a:r>
            <a:endParaRPr dirty="0"/>
          </a:p>
        </p:txBody>
      </p:sp>
      <p:sp>
        <p:nvSpPr>
          <p:cNvPr id="203" name="Google Shape;203;p31">
            <a:extLst>
              <a:ext uri="{FF2B5EF4-FFF2-40B4-BE49-F238E27FC236}">
                <a16:creationId xmlns:a16="http://schemas.microsoft.com/office/drawing/2014/main" id="{546E5D69-843D-A919-8F99-1544EDC1730E}"/>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800" dirty="0"/>
              <a:t>James 2:19 You believe that God is one. You do well; the demons also believe, and shudder.</a:t>
            </a:r>
            <a:br>
              <a:rPr lang="en-US" sz="2800" dirty="0"/>
            </a:br>
            <a:endParaRPr lang="en-US" sz="2800" dirty="0"/>
          </a:p>
          <a:p>
            <a:pPr marL="342900" indent="-342900"/>
            <a:r>
              <a:rPr lang="en-US" sz="2800" dirty="0"/>
              <a:t>Does Satan believe God exists? Of course, he does. Satan, however, does not have the belief that demands the right response. He believes that there is a God, but he does not BELIEVE “IN” GOD. He trusts more in his own will, and distrusts God’s plan to eternal happiness. Believe = TOTAL TRUST</a:t>
            </a:r>
            <a:endParaRPr sz="2800" dirty="0"/>
          </a:p>
        </p:txBody>
      </p:sp>
      <p:sp>
        <p:nvSpPr>
          <p:cNvPr id="204" name="Google Shape;204;p31">
            <a:extLst>
              <a:ext uri="{FF2B5EF4-FFF2-40B4-BE49-F238E27FC236}">
                <a16:creationId xmlns:a16="http://schemas.microsoft.com/office/drawing/2014/main" id="{7D6EC668-3161-D43D-16D7-429D639CA2B7}"/>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5BB1944D-5021-A732-EAE2-BBC5B0F4B33B}"/>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380655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26DBFE7-8741-E284-9901-9AE91F3C06CA}"/>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64FD1AB9-AD44-A7A2-4E98-5476CCD653DB}"/>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We Believe…</a:t>
            </a:r>
            <a:endParaRPr dirty="0"/>
          </a:p>
        </p:txBody>
      </p:sp>
      <p:sp>
        <p:nvSpPr>
          <p:cNvPr id="203" name="Google Shape;203;p31">
            <a:extLst>
              <a:ext uri="{FF2B5EF4-FFF2-40B4-BE49-F238E27FC236}">
                <a16:creationId xmlns:a16="http://schemas.microsoft.com/office/drawing/2014/main" id="{BAE86895-38FA-5717-01B4-6F5EB3574A24}"/>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800" dirty="0"/>
              <a:t>James 2:19 You believe that God is one. You do well; the demons also believe, and shudder.</a:t>
            </a:r>
            <a:br>
              <a:rPr lang="en-US" sz="2800" dirty="0"/>
            </a:br>
            <a:endParaRPr lang="en-US" sz="2800" dirty="0"/>
          </a:p>
          <a:p>
            <a:pPr marL="342900" indent="-342900"/>
            <a:r>
              <a:rPr lang="en-US" sz="2800" dirty="0"/>
              <a:t>To say this together in worship is, as James reminds us in his letter, is more than an intellectual acknowledgment that God exists (James 2.19). It means something like ‘We commit ourselves to God.’</a:t>
            </a:r>
            <a:endParaRPr sz="2800" dirty="0"/>
          </a:p>
        </p:txBody>
      </p:sp>
      <p:sp>
        <p:nvSpPr>
          <p:cNvPr id="204" name="Google Shape;204;p31">
            <a:extLst>
              <a:ext uri="{FF2B5EF4-FFF2-40B4-BE49-F238E27FC236}">
                <a16:creationId xmlns:a16="http://schemas.microsoft.com/office/drawing/2014/main" id="{5A66BC42-DA15-07CD-03E7-3BB5A33D6693}"/>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BD6022C2-F1F9-89CB-63A1-C6665A88C763}"/>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478861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B42FE784-7702-0851-B490-F92A4359C440}"/>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F9C5128E-F43A-9A1C-A339-BA1BABE797C3}"/>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53C06D05-C38B-3918-753B-19B54649FABC}"/>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9E316FED-7903-67F2-9402-A1BF99D9DD13}"/>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Belief</a:t>
            </a:r>
          </a:p>
        </p:txBody>
      </p:sp>
      <p:sp>
        <p:nvSpPr>
          <p:cNvPr id="8" name="TextBox 7">
            <a:extLst>
              <a:ext uri="{FF2B5EF4-FFF2-40B4-BE49-F238E27FC236}">
                <a16:creationId xmlns:a16="http://schemas.microsoft.com/office/drawing/2014/main" id="{7DD8C9BD-2974-3A31-6DF6-F2FA333BF499}"/>
              </a:ext>
            </a:extLst>
          </p:cNvPr>
          <p:cNvSpPr txBox="1"/>
          <p:nvPr/>
        </p:nvSpPr>
        <p:spPr>
          <a:xfrm>
            <a:off x="228600" y="1017746"/>
            <a:ext cx="8525540" cy="4524315"/>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3200" b="0" i="0" u="none" strike="noStrike" kern="0" cap="none" spc="0" normalizeH="0" baseline="0" noProof="0" dirty="0">
                <a:ln>
                  <a:noFill/>
                </a:ln>
                <a:solidFill>
                  <a:schemeClr val="bg1"/>
                </a:solidFill>
                <a:effectLst/>
                <a:uLnTx/>
                <a:uFillTx/>
                <a:latin typeface="Instrument Sans" panose="020B0604020202020204" charset="0"/>
                <a:sym typeface="Instrument Sans"/>
              </a:rPr>
              <a:t>John 3:16 “For God so loved the world, that He gave His only begotten Son, that whoever believes in Him shall not perish, but have eternal life.</a:t>
            </a:r>
          </a:p>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John 20:29 Jesus *said to him, “Because you have seen Me, have you believed? Blessed are those who did not see, and yet believed.”</a:t>
            </a:r>
          </a:p>
          <a:p>
            <a:pPr marL="309245" marR="5080" indent="-285750" algn="just">
              <a:buClr>
                <a:schemeClr val="bg1"/>
              </a:buClr>
              <a:buFont typeface="Arial" panose="020B0604020202020204" pitchFamily="34" charset="0"/>
              <a:buChar char="•"/>
              <a:tabLst>
                <a:tab pos="387350" algn="l"/>
              </a:tabLst>
            </a:pPr>
            <a:endParaRPr kumimoji="0" lang="en-US" sz="3200" b="0" i="0" u="none" strike="noStrike" kern="0" cap="none" spc="0" normalizeH="0" baseline="0" noProof="0" dirty="0">
              <a:ln>
                <a:noFill/>
              </a:ln>
              <a:solidFill>
                <a:schemeClr val="bg1"/>
              </a:solidFill>
              <a:effectLst/>
              <a:uLnTx/>
              <a:uFillTx/>
              <a:latin typeface="Instrument Sans" panose="020B0604020202020204" charset="0"/>
              <a:sym typeface="Instrument Sans"/>
            </a:endParaRPr>
          </a:p>
        </p:txBody>
      </p:sp>
    </p:spTree>
    <p:extLst>
      <p:ext uri="{BB962C8B-B14F-4D97-AF65-F5344CB8AC3E}">
        <p14:creationId xmlns:p14="http://schemas.microsoft.com/office/powerpoint/2010/main" val="941374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F685DAAB-1FD1-6062-48AF-356C3956F45C}"/>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D2B78E5F-529E-FDE5-B5BB-381923B6D526}"/>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6992B6A3-B759-D60E-78EE-15A756CAB732}"/>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426E843A-0FD1-3110-749F-B734E4B69421}"/>
              </a:ext>
            </a:extLst>
          </p:cNvPr>
          <p:cNvSpPr txBox="1">
            <a:spLocks noGrp="1"/>
          </p:cNvSpPr>
          <p:nvPr>
            <p:ph type="ctrTitle"/>
          </p:nvPr>
        </p:nvSpPr>
        <p:spPr>
          <a:xfrm>
            <a:off x="671513" y="-34827"/>
            <a:ext cx="7943850" cy="822783"/>
          </a:xfrm>
          <a:prstGeom prst="rect">
            <a:avLst/>
          </a:prstGeom>
        </p:spPr>
        <p:txBody>
          <a:bodyPr spcFirstLastPara="1" wrap="square" lIns="91425" tIns="91425" rIns="91425" bIns="91425" anchor="t" anchorCtr="0">
            <a:noAutofit/>
          </a:bodyPr>
          <a:lstStyle/>
          <a:p>
            <a:pPr lvl="0"/>
            <a:r>
              <a:rPr lang="en-US" dirty="0"/>
              <a:t>Belief</a:t>
            </a:r>
          </a:p>
        </p:txBody>
      </p:sp>
      <p:sp>
        <p:nvSpPr>
          <p:cNvPr id="8" name="TextBox 7">
            <a:extLst>
              <a:ext uri="{FF2B5EF4-FFF2-40B4-BE49-F238E27FC236}">
                <a16:creationId xmlns:a16="http://schemas.microsoft.com/office/drawing/2014/main" id="{8E4DD2ED-6E19-75FB-1EBB-DAC6E407A095}"/>
              </a:ext>
            </a:extLst>
          </p:cNvPr>
          <p:cNvSpPr txBox="1"/>
          <p:nvPr/>
        </p:nvSpPr>
        <p:spPr>
          <a:xfrm>
            <a:off x="89823" y="641408"/>
            <a:ext cx="8525540" cy="4524315"/>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3200" b="0" i="0" u="none" strike="noStrike" kern="0" cap="none" spc="0" normalizeH="0" baseline="0" noProof="0" dirty="0">
                <a:ln>
                  <a:noFill/>
                </a:ln>
                <a:solidFill>
                  <a:schemeClr val="bg1"/>
                </a:solidFill>
                <a:effectLst/>
                <a:uLnTx/>
                <a:uFillTx/>
                <a:latin typeface="Instrument Sans" panose="020B0604020202020204" charset="0"/>
                <a:sym typeface="Instrument Sans"/>
              </a:rPr>
              <a:t>John 14:1 “Do not let your heart be troubled; believe in God, believe also in Me.</a:t>
            </a:r>
          </a:p>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Romans 10:9 that if you confess with your mouth Jesus as Lord, and believe in your heart that God raised Him from the dead, you will be saved; 10 for with the heart a person believes, leading to righteousness, and with the mouth he confesses, leading to salvation.</a:t>
            </a:r>
            <a:endParaRPr kumimoji="0" lang="en-US" sz="3200" b="0" i="0" u="none" strike="noStrike" kern="0" cap="none" spc="0" normalizeH="0" baseline="0" noProof="0" dirty="0">
              <a:ln>
                <a:noFill/>
              </a:ln>
              <a:solidFill>
                <a:schemeClr val="bg1"/>
              </a:solidFill>
              <a:effectLst/>
              <a:uLnTx/>
              <a:uFillTx/>
              <a:latin typeface="Instrument Sans" panose="020B0604020202020204" charset="0"/>
              <a:sym typeface="Instrument Sans"/>
            </a:endParaRPr>
          </a:p>
        </p:txBody>
      </p:sp>
    </p:spTree>
    <p:extLst>
      <p:ext uri="{BB962C8B-B14F-4D97-AF65-F5344CB8AC3E}">
        <p14:creationId xmlns:p14="http://schemas.microsoft.com/office/powerpoint/2010/main" val="1441592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3"/>
          <p:cNvSpPr txBox="1">
            <a:spLocks noGrp="1"/>
          </p:cNvSpPr>
          <p:nvPr>
            <p:ph type="title"/>
          </p:nvPr>
        </p:nvSpPr>
        <p:spPr>
          <a:xfrm>
            <a:off x="5257800" y="370637"/>
            <a:ext cx="3657500" cy="2434800"/>
          </a:xfrm>
          <a:prstGeom prst="rect">
            <a:avLst/>
          </a:prstGeom>
        </p:spPr>
        <p:txBody>
          <a:bodyPr spcFirstLastPara="1" wrap="square" lIns="91425" tIns="91425" rIns="91425" bIns="91425" anchor="t" anchorCtr="0">
            <a:noAutofit/>
          </a:bodyPr>
          <a:lstStyle/>
          <a:p>
            <a:pPr algn="ctr"/>
            <a:r>
              <a:rPr lang="en-US" dirty="0"/>
              <a:t>Famous song lyrics ♬“There was (once) a time when Christ was not” ♬</a:t>
            </a:r>
            <a:br>
              <a:rPr lang="en-US" dirty="0"/>
            </a:br>
            <a:endParaRPr dirty="0"/>
          </a:p>
        </p:txBody>
      </p:sp>
      <p:sp>
        <p:nvSpPr>
          <p:cNvPr id="222" name="Google Shape;222;p33"/>
          <p:cNvSpPr txBox="1">
            <a:spLocks noGrp="1"/>
          </p:cNvSpPr>
          <p:nvPr>
            <p:ph type="subTitle" idx="1"/>
          </p:nvPr>
        </p:nvSpPr>
        <p:spPr>
          <a:xfrm>
            <a:off x="228550" y="3819598"/>
            <a:ext cx="2659111" cy="1095300"/>
          </a:xfrm>
          <a:prstGeom prst="rect">
            <a:avLst/>
          </a:prstGeom>
        </p:spPr>
        <p:txBody>
          <a:bodyPr spcFirstLastPara="1" wrap="square" lIns="91425" tIns="91425" rIns="91425" bIns="91425" anchor="t" anchorCtr="0">
            <a:noAutofit/>
          </a:bodyPr>
          <a:lstStyle/>
          <a:p>
            <a:pPr marL="0" lvl="0" indent="0"/>
            <a:r>
              <a:rPr lang="en-US" sz="1600" dirty="0"/>
              <a:t>Began teaching contrary to Alexander’s teaching that the Father and the Son are co-eternal.</a:t>
            </a:r>
          </a:p>
        </p:txBody>
      </p:sp>
      <p:sp>
        <p:nvSpPr>
          <p:cNvPr id="223" name="Google Shape;223;p33"/>
          <p:cNvSpPr txBox="1">
            <a:spLocks noGrp="1"/>
          </p:cNvSpPr>
          <p:nvPr>
            <p:ph type="subTitle" idx="2"/>
          </p:nvPr>
        </p:nvSpPr>
        <p:spPr>
          <a:xfrm>
            <a:off x="2689187" y="3819598"/>
            <a:ext cx="1768561" cy="109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Arius thought that “begotten” meant “created” or “made.”</a:t>
            </a:r>
            <a:endParaRPr sz="1600" dirty="0"/>
          </a:p>
        </p:txBody>
      </p:sp>
      <p:sp>
        <p:nvSpPr>
          <p:cNvPr id="224" name="Google Shape;224;p33"/>
          <p:cNvSpPr txBox="1">
            <a:spLocks noGrp="1"/>
          </p:cNvSpPr>
          <p:nvPr>
            <p:ph type="subTitle" idx="3"/>
          </p:nvPr>
        </p:nvSpPr>
        <p:spPr>
          <a:xfrm>
            <a:off x="4367463" y="3819598"/>
            <a:ext cx="4547837" cy="1095300"/>
          </a:xfrm>
          <a:prstGeom prst="rect">
            <a:avLst/>
          </a:prstGeom>
        </p:spPr>
        <p:txBody>
          <a:bodyPr spcFirstLastPara="1" wrap="square" lIns="91425" tIns="91425" rIns="91425" bIns="91425" anchor="t" anchorCtr="0">
            <a:noAutofit/>
          </a:bodyPr>
          <a:lstStyle/>
          <a:p>
            <a:pPr marL="0" lvl="0" indent="0"/>
            <a:r>
              <a:rPr lang="en-US" sz="1600" dirty="0"/>
              <a:t>“Arius taught that Jesus Christ was not derived from the substance of the Father, but, as the first and highest of God’s creations, became the instrument of all the rest of creation.”</a:t>
            </a:r>
            <a:endParaRPr sz="1600" dirty="0"/>
          </a:p>
        </p:txBody>
      </p:sp>
      <p:sp>
        <p:nvSpPr>
          <p:cNvPr id="225" name="Google Shape;225;p33"/>
          <p:cNvSpPr txBox="1">
            <a:spLocks noGrp="1"/>
          </p:cNvSpPr>
          <p:nvPr>
            <p:ph type="subTitle" idx="4"/>
          </p:nvPr>
        </p:nvSpPr>
        <p:spPr>
          <a:xfrm>
            <a:off x="228550" y="3090175"/>
            <a:ext cx="2766900" cy="78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CHALLENGE</a:t>
            </a:r>
            <a:endParaRPr dirty="0"/>
          </a:p>
        </p:txBody>
      </p:sp>
      <p:sp>
        <p:nvSpPr>
          <p:cNvPr id="226" name="Google Shape;226;p33"/>
          <p:cNvSpPr txBox="1">
            <a:spLocks noGrp="1"/>
          </p:cNvSpPr>
          <p:nvPr>
            <p:ph type="subTitle" idx="5"/>
          </p:nvPr>
        </p:nvSpPr>
        <p:spPr>
          <a:xfrm>
            <a:off x="2689187" y="3090175"/>
            <a:ext cx="1383543" cy="78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BEGOTTEN</a:t>
            </a:r>
            <a:endParaRPr dirty="0"/>
          </a:p>
        </p:txBody>
      </p:sp>
      <p:sp>
        <p:nvSpPr>
          <p:cNvPr id="227" name="Google Shape;227;p33"/>
          <p:cNvSpPr txBox="1">
            <a:spLocks noGrp="1"/>
          </p:cNvSpPr>
          <p:nvPr>
            <p:ph type="subTitle" idx="6"/>
          </p:nvPr>
        </p:nvSpPr>
        <p:spPr>
          <a:xfrm>
            <a:off x="4361495" y="3090175"/>
            <a:ext cx="3483094" cy="78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CHURCH HISTORY VOLUME ONE, EVERETT FERGUSON</a:t>
            </a:r>
            <a:endParaRPr dirty="0"/>
          </a:p>
        </p:txBody>
      </p:sp>
      <p:pic>
        <p:nvPicPr>
          <p:cNvPr id="7" name="Picture 6" descr="A person with horns on head&#10;&#10;AI-generated content may be incorrect.">
            <a:extLst>
              <a:ext uri="{FF2B5EF4-FFF2-40B4-BE49-F238E27FC236}">
                <a16:creationId xmlns:a16="http://schemas.microsoft.com/office/drawing/2014/main" id="{0035DFCA-7DD7-1EE3-0012-52903BA7B9E8}"/>
              </a:ext>
            </a:extLst>
          </p:cNvPr>
          <p:cNvPicPr>
            <a:picLocks noChangeAspect="1"/>
          </p:cNvPicPr>
          <p:nvPr/>
        </p:nvPicPr>
        <p:blipFill>
          <a:blip r:embed="rId3"/>
          <a:stretch>
            <a:fillRect/>
          </a:stretch>
        </p:blipFill>
        <p:spPr>
          <a:xfrm>
            <a:off x="228550" y="450609"/>
            <a:ext cx="5173948" cy="243479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3E3E8DB5-BA09-1B21-6220-3763576A46BD}"/>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5B98D3E6-85D7-D096-AF63-D2B45059D548}"/>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1223F229-A699-A580-CF88-5327B9970A93}"/>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D013EC2B-50BB-9476-16E2-05F63CF8534D}"/>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Belief</a:t>
            </a:r>
          </a:p>
        </p:txBody>
      </p:sp>
      <p:sp>
        <p:nvSpPr>
          <p:cNvPr id="8" name="TextBox 7">
            <a:extLst>
              <a:ext uri="{FF2B5EF4-FFF2-40B4-BE49-F238E27FC236}">
                <a16:creationId xmlns:a16="http://schemas.microsoft.com/office/drawing/2014/main" id="{4A00D35A-0076-FD99-5013-C2C418275D4F}"/>
              </a:ext>
            </a:extLst>
          </p:cNvPr>
          <p:cNvSpPr txBox="1"/>
          <p:nvPr/>
        </p:nvSpPr>
        <p:spPr>
          <a:xfrm>
            <a:off x="228600" y="1017746"/>
            <a:ext cx="8525540" cy="1569660"/>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Mark 9:24 Immediately the boy’s father cried out and was saying, “I do believe; </a:t>
            </a:r>
            <a:r>
              <a:rPr lang="en-US" sz="3200" u="sng" dirty="0">
                <a:solidFill>
                  <a:schemeClr val="bg1"/>
                </a:solidFill>
                <a:latin typeface="Instrument Sans" panose="020B0604020202020204" charset="0"/>
                <a:sym typeface="Instrument Sans"/>
              </a:rPr>
              <a:t>help my unbelief.”</a:t>
            </a:r>
          </a:p>
        </p:txBody>
      </p:sp>
    </p:spTree>
    <p:extLst>
      <p:ext uri="{BB962C8B-B14F-4D97-AF65-F5344CB8AC3E}">
        <p14:creationId xmlns:p14="http://schemas.microsoft.com/office/powerpoint/2010/main" val="85235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38"/>
          <p:cNvSpPr txBox="1">
            <a:spLocks noGrp="1"/>
          </p:cNvSpPr>
          <p:nvPr>
            <p:ph type="subTitle" idx="1"/>
          </p:nvPr>
        </p:nvSpPr>
        <p:spPr>
          <a:xfrm>
            <a:off x="132795" y="698244"/>
            <a:ext cx="3031510" cy="2562313"/>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sz="2400" dirty="0"/>
              <a:t>Many Christians disagreed with Arius so began singing a song that’s still used in the church today</a:t>
            </a:r>
            <a:endParaRPr lang="en" sz="2400" dirty="0"/>
          </a:p>
          <a:p>
            <a:pPr marL="171450" lvl="0" indent="-171450" algn="l" rtl="0">
              <a:spcBef>
                <a:spcPts val="0"/>
              </a:spcBef>
              <a:spcAft>
                <a:spcPts val="0"/>
              </a:spcAft>
              <a:buFont typeface="Arial" panose="020B0604020202020204" pitchFamily="34" charset="0"/>
              <a:buChar char="•"/>
            </a:pPr>
            <a:r>
              <a:rPr lang="en" sz="2400" dirty="0"/>
              <a:t>Also known as “the lesser doxology”</a:t>
            </a:r>
          </a:p>
          <a:p>
            <a:pPr marL="171450" lvl="0" indent="-171450" algn="l" rtl="0">
              <a:spcBef>
                <a:spcPts val="0"/>
              </a:spcBef>
              <a:spcAft>
                <a:spcPts val="0"/>
              </a:spcAft>
              <a:buFont typeface="Arial" panose="020B0604020202020204" pitchFamily="34" charset="0"/>
              <a:buChar char="•"/>
            </a:pPr>
            <a:r>
              <a:rPr lang="en" sz="2400" dirty="0"/>
              <a:t>Anonymously written</a:t>
            </a:r>
          </a:p>
          <a:p>
            <a:pPr marL="171450" lvl="0" indent="-171450" algn="l" rtl="0">
              <a:spcBef>
                <a:spcPts val="0"/>
              </a:spcBef>
              <a:spcAft>
                <a:spcPts val="0"/>
              </a:spcAft>
              <a:buFont typeface="Arial" panose="020B0604020202020204" pitchFamily="34" charset="0"/>
              <a:buChar char="•"/>
            </a:pPr>
            <a:r>
              <a:rPr lang="en" sz="2400" dirty="0"/>
              <a:t>~2</a:t>
            </a:r>
            <a:r>
              <a:rPr lang="en" sz="2400" baseline="30000" dirty="0"/>
              <a:t>nd</a:t>
            </a:r>
            <a:r>
              <a:rPr lang="en" sz="2400" dirty="0"/>
              <a:t> century</a:t>
            </a:r>
            <a:endParaRPr sz="2400" dirty="0"/>
          </a:p>
        </p:txBody>
      </p:sp>
      <p:sp>
        <p:nvSpPr>
          <p:cNvPr id="315" name="Google Shape;315;p38"/>
          <p:cNvSpPr txBox="1">
            <a:spLocks noGrp="1"/>
          </p:cNvSpPr>
          <p:nvPr>
            <p:ph type="title" idx="2"/>
          </p:nvPr>
        </p:nvSpPr>
        <p:spPr>
          <a:xfrm>
            <a:off x="-577916" y="228600"/>
            <a:ext cx="4247100" cy="65384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dirty="0"/>
              <a:t>The Gloria Patri</a:t>
            </a:r>
            <a:endParaRPr sz="4400" dirty="0"/>
          </a:p>
        </p:txBody>
      </p:sp>
      <p:pic>
        <p:nvPicPr>
          <p:cNvPr id="13" name="Picture 12">
            <a:extLst>
              <a:ext uri="{FF2B5EF4-FFF2-40B4-BE49-F238E27FC236}">
                <a16:creationId xmlns:a16="http://schemas.microsoft.com/office/drawing/2014/main" id="{BD9C4DA9-C681-B4CF-D2EE-674290059D78}"/>
              </a:ext>
            </a:extLst>
          </p:cNvPr>
          <p:cNvPicPr>
            <a:picLocks noChangeAspect="1"/>
          </p:cNvPicPr>
          <p:nvPr/>
        </p:nvPicPr>
        <p:blipFill>
          <a:blip r:embed="rId3"/>
          <a:stretch>
            <a:fillRect/>
          </a:stretch>
        </p:blipFill>
        <p:spPr>
          <a:xfrm>
            <a:off x="3248526" y="228600"/>
            <a:ext cx="5515804" cy="3116179"/>
          </a:xfrm>
          <a:prstGeom prst="rect">
            <a:avLst/>
          </a:prstGeom>
        </p:spPr>
      </p:pic>
      <p:sp>
        <p:nvSpPr>
          <p:cNvPr id="15" name="TextBox 14">
            <a:extLst>
              <a:ext uri="{FF2B5EF4-FFF2-40B4-BE49-F238E27FC236}">
                <a16:creationId xmlns:a16="http://schemas.microsoft.com/office/drawing/2014/main" id="{CC8093D6-2CF3-A771-E6DC-26CB615778C8}"/>
              </a:ext>
            </a:extLst>
          </p:cNvPr>
          <p:cNvSpPr txBox="1"/>
          <p:nvPr/>
        </p:nvSpPr>
        <p:spPr>
          <a:xfrm>
            <a:off x="3875016" y="3190890"/>
            <a:ext cx="4860758" cy="307777"/>
          </a:xfrm>
          <a:prstGeom prst="rect">
            <a:avLst/>
          </a:prstGeom>
          <a:noFill/>
        </p:spPr>
        <p:txBody>
          <a:bodyPr wrap="square">
            <a:spAutoFit/>
          </a:bodyPr>
          <a:lstStyle/>
          <a:p>
            <a:r>
              <a:rPr lang="en-US" sz="1400" dirty="0">
                <a:solidFill>
                  <a:srgbClr val="0070C0"/>
                </a:solidFill>
                <a:hlinkClick r:id="rId4">
                  <a:extLst>
                    <a:ext uri="{A12FA001-AC4F-418D-AE19-62706E023703}">
                      <ahyp:hlinkClr xmlns:ahyp="http://schemas.microsoft.com/office/drawing/2018/hyperlinkcolor" val="tx"/>
                    </a:ext>
                  </a:extLst>
                </a:hlinkClick>
              </a:rPr>
              <a:t>https://youtu.be/EAJ4YQmUaBk?si=Uj0i49yuHYdIvsaq</a:t>
            </a:r>
            <a:endParaRPr lang="en-US" sz="1400" dirty="0">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a:spLocks noGrp="1"/>
          </p:cNvSpPr>
          <p:nvPr>
            <p:ph type="title" idx="15"/>
          </p:nvPr>
        </p:nvSpPr>
        <p:spPr>
          <a:xfrm>
            <a:off x="6773779" y="285752"/>
            <a:ext cx="2248606" cy="108685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Emperor Constantine</a:t>
            </a:r>
            <a:endParaRPr dirty="0"/>
          </a:p>
        </p:txBody>
      </p:sp>
      <p:sp>
        <p:nvSpPr>
          <p:cNvPr id="234" name="Google Shape;234;p34"/>
          <p:cNvSpPr txBox="1">
            <a:spLocks noGrp="1"/>
          </p:cNvSpPr>
          <p:nvPr>
            <p:ph type="subTitle" idx="1"/>
          </p:nvPr>
        </p:nvSpPr>
        <p:spPr>
          <a:xfrm>
            <a:off x="6906125" y="1575093"/>
            <a:ext cx="1899691" cy="192845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Converted to Christianity</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Saw the theological conflict and wanted to resolve it.</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Used his power to convene bishops from the east and the west</a:t>
            </a:r>
          </a:p>
        </p:txBody>
      </p:sp>
      <p:pic>
        <p:nvPicPr>
          <p:cNvPr id="4098" name="Picture 2" descr="Constantine the Great">
            <a:extLst>
              <a:ext uri="{FF2B5EF4-FFF2-40B4-BE49-F238E27FC236}">
                <a16:creationId xmlns:a16="http://schemas.microsoft.com/office/drawing/2014/main" id="{C5919042-AF79-779E-B5C9-B13508007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83" y="285752"/>
            <a:ext cx="6435596" cy="32177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9"/>
          <p:cNvSpPr txBox="1">
            <a:spLocks noGrp="1"/>
          </p:cNvSpPr>
          <p:nvPr>
            <p:ph type="title"/>
          </p:nvPr>
        </p:nvSpPr>
        <p:spPr>
          <a:xfrm>
            <a:off x="228750" y="228600"/>
            <a:ext cx="4247100" cy="23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COUNCIL OF</a:t>
            </a:r>
            <a:br>
              <a:rPr lang="en" dirty="0"/>
            </a:br>
            <a:r>
              <a:rPr lang="en" dirty="0"/>
              <a:t>NICEA</a:t>
            </a:r>
            <a:endParaRPr dirty="0"/>
          </a:p>
        </p:txBody>
      </p:sp>
      <p:sp>
        <p:nvSpPr>
          <p:cNvPr id="182" name="Google Shape;182;p29"/>
          <p:cNvSpPr txBox="1">
            <a:spLocks noGrp="1"/>
          </p:cNvSpPr>
          <p:nvPr>
            <p:ph type="subTitle" idx="1"/>
          </p:nvPr>
        </p:nvSpPr>
        <p:spPr>
          <a:xfrm>
            <a:off x="228750" y="1972575"/>
            <a:ext cx="4247100" cy="2834325"/>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sz="1800" dirty="0"/>
              <a:t>In 325 Constantine calls a council at </a:t>
            </a:r>
            <a:r>
              <a:rPr lang="en-US" sz="1800" dirty="0" err="1"/>
              <a:t>Nicea</a:t>
            </a:r>
            <a:endParaRPr lang="en-US" sz="1800" dirty="0"/>
          </a:p>
          <a:p>
            <a:pPr marL="457200" lvl="0" indent="-317500" algn="l" rtl="0">
              <a:spcBef>
                <a:spcPts val="0"/>
              </a:spcBef>
              <a:spcAft>
                <a:spcPts val="0"/>
              </a:spcAft>
              <a:buSzPts val="1400"/>
              <a:buChar char="●"/>
            </a:pPr>
            <a:r>
              <a:rPr lang="en-US" sz="1800" dirty="0"/>
              <a:t>Historically named the Council of </a:t>
            </a:r>
            <a:r>
              <a:rPr lang="en-US" sz="1800" dirty="0" err="1"/>
              <a:t>Nicea</a:t>
            </a:r>
            <a:endParaRPr lang="en-US" sz="1800" dirty="0"/>
          </a:p>
          <a:p>
            <a:pPr marL="457200" lvl="0" indent="-317500" algn="l" rtl="0">
              <a:spcBef>
                <a:spcPts val="0"/>
              </a:spcBef>
              <a:spcAft>
                <a:spcPts val="0"/>
              </a:spcAft>
              <a:buSzPts val="1400"/>
              <a:buChar char="●"/>
            </a:pPr>
            <a:r>
              <a:rPr lang="en-US" sz="1800" dirty="0"/>
              <a:t>Invited Bishops from the West and the East</a:t>
            </a:r>
          </a:p>
          <a:p>
            <a:pPr marL="457200" lvl="0" indent="-317500" algn="l" rtl="0">
              <a:spcBef>
                <a:spcPts val="0"/>
              </a:spcBef>
              <a:spcAft>
                <a:spcPts val="0"/>
              </a:spcAft>
              <a:buSzPts val="1400"/>
              <a:buChar char="●"/>
            </a:pPr>
            <a:r>
              <a:rPr lang="en-US" sz="1800" dirty="0"/>
              <a:t>First Ecumenical Council</a:t>
            </a:r>
          </a:p>
          <a:p>
            <a:pPr marL="457200" lvl="0" indent="-317500" algn="l" rtl="0">
              <a:spcBef>
                <a:spcPts val="0"/>
              </a:spcBef>
              <a:spcAft>
                <a:spcPts val="0"/>
              </a:spcAft>
              <a:buSzPts val="1400"/>
              <a:buChar char="●"/>
            </a:pPr>
            <a:r>
              <a:rPr lang="en-US" sz="1800" dirty="0"/>
              <a:t>Deliberations about whether Arius taught falsehood</a:t>
            </a:r>
          </a:p>
          <a:p>
            <a:pPr marL="139700" lvl="0" indent="0" algn="l" rtl="0">
              <a:spcBef>
                <a:spcPts val="0"/>
              </a:spcBef>
              <a:spcAft>
                <a:spcPts val="0"/>
              </a:spcAft>
              <a:buSzPts val="1400"/>
              <a:buNone/>
            </a:pPr>
            <a:endParaRPr lang="en-US" sz="1800" dirty="0"/>
          </a:p>
        </p:txBody>
      </p:sp>
      <p:sp>
        <p:nvSpPr>
          <p:cNvPr id="184" name="Google Shape;184;p29"/>
          <p:cNvSpPr/>
          <p:nvPr/>
        </p:nvSpPr>
        <p:spPr>
          <a:xfrm rot="-299953">
            <a:off x="849573" y="971249"/>
            <a:ext cx="3005433" cy="91005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85" name="Google Shape;185;p29"/>
          <p:cNvSpPr/>
          <p:nvPr/>
        </p:nvSpPr>
        <p:spPr>
          <a:xfrm rot="-299953">
            <a:off x="849573" y="933303"/>
            <a:ext cx="3005433" cy="91005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pic>
        <p:nvPicPr>
          <p:cNvPr id="9" name="Picture Placeholder 8" descr="A painting of a person seated in a circle&#10;&#10;AI-generated content may be incorrect.">
            <a:extLst>
              <a:ext uri="{FF2B5EF4-FFF2-40B4-BE49-F238E27FC236}">
                <a16:creationId xmlns:a16="http://schemas.microsoft.com/office/drawing/2014/main" id="{3FD4B15D-BA6E-3499-682C-83CAE12C0003}"/>
              </a:ext>
            </a:extLst>
          </p:cNvPr>
          <p:cNvPicPr>
            <a:picLocks noGrp="1" noChangeAspect="1"/>
          </p:cNvPicPr>
          <p:nvPr>
            <p:ph type="pic" idx="2"/>
          </p:nvPr>
        </p:nvPicPr>
        <p:blipFill>
          <a:blip r:embed="rId3"/>
          <a:srcRect t="3232" b="3232"/>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E872EAA9-B50B-7160-BD04-AC89D1726AA7}"/>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4B5FA7AB-A5DC-A484-BDE3-C1C7C457BF15}"/>
              </a:ext>
            </a:extLst>
          </p:cNvPr>
          <p:cNvSpPr/>
          <p:nvPr/>
        </p:nvSpPr>
        <p:spPr>
          <a:xfrm rot="-265740">
            <a:off x="3183986" y="400259"/>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F7FD6B3D-B371-2087-4DD4-E0D3356B2D08}"/>
              </a:ext>
            </a:extLst>
          </p:cNvPr>
          <p:cNvSpPr/>
          <p:nvPr/>
        </p:nvSpPr>
        <p:spPr>
          <a:xfrm rot="-265740">
            <a:off x="3183986" y="33186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E51298E5-6FFC-BA42-CED9-C449B3DD7FA0}"/>
              </a:ext>
            </a:extLst>
          </p:cNvPr>
          <p:cNvSpPr txBox="1">
            <a:spLocks noGrp="1"/>
          </p:cNvSpPr>
          <p:nvPr>
            <p:ph type="ctrTitle"/>
          </p:nvPr>
        </p:nvSpPr>
        <p:spPr>
          <a:xfrm>
            <a:off x="1220019" y="285514"/>
            <a:ext cx="6930900" cy="82278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Conflict</a:t>
            </a:r>
          </a:p>
        </p:txBody>
      </p:sp>
      <p:pic>
        <p:nvPicPr>
          <p:cNvPr id="7" name="Picture Placeholder 6" descr="A person with a beard and a cross on his chest&#10;&#10;AI-generated content may be incorrect.">
            <a:extLst>
              <a:ext uri="{FF2B5EF4-FFF2-40B4-BE49-F238E27FC236}">
                <a16:creationId xmlns:a16="http://schemas.microsoft.com/office/drawing/2014/main" id="{C06804C9-F9CB-683B-E839-82A0AC6F31D7}"/>
              </a:ext>
            </a:extLst>
          </p:cNvPr>
          <p:cNvPicPr>
            <a:picLocks noGrp="1" noChangeAspect="1"/>
          </p:cNvPicPr>
          <p:nvPr>
            <p:ph type="pic" idx="2"/>
          </p:nvPr>
        </p:nvPicPr>
        <p:blipFill>
          <a:blip r:embed="rId3"/>
          <a:srcRect t="22259" b="22259"/>
          <a:stretch>
            <a:fillRect/>
          </a:stretch>
        </p:blipFill>
        <p:spPr/>
      </p:pic>
      <p:sp>
        <p:nvSpPr>
          <p:cNvPr id="8" name="TextBox 7">
            <a:extLst>
              <a:ext uri="{FF2B5EF4-FFF2-40B4-BE49-F238E27FC236}">
                <a16:creationId xmlns:a16="http://schemas.microsoft.com/office/drawing/2014/main" id="{3723459D-81D5-9466-43B0-4E8D8A2B63F2}"/>
              </a:ext>
            </a:extLst>
          </p:cNvPr>
          <p:cNvSpPr txBox="1"/>
          <p:nvPr/>
        </p:nvSpPr>
        <p:spPr>
          <a:xfrm>
            <a:off x="228600" y="1303801"/>
            <a:ext cx="4644188" cy="1077218"/>
          </a:xfrm>
          <a:prstGeom prst="rect">
            <a:avLst/>
          </a:prstGeom>
          <a:noFill/>
        </p:spPr>
        <p:txBody>
          <a:bodyPr wrap="square">
            <a:spAutoFit/>
          </a:bodyPr>
          <a:lstStyle/>
          <a:p>
            <a:pPr marL="23495" marR="5080" algn="just">
              <a:tabLst>
                <a:tab pos="387350" algn="l"/>
              </a:tabLst>
            </a:pPr>
            <a:r>
              <a:rPr lang="en-US" sz="1600" spc="-55" dirty="0">
                <a:solidFill>
                  <a:schemeClr val="bg1"/>
                </a:solidFill>
                <a:latin typeface="Georgia" panose="02040502050405020303" pitchFamily="18" charset="0"/>
                <a:cs typeface="Georgia"/>
              </a:rPr>
              <a:t>Two</a:t>
            </a:r>
            <a:r>
              <a:rPr lang="en-US" sz="1600" spc="-160" dirty="0">
                <a:solidFill>
                  <a:schemeClr val="bg1"/>
                </a:solidFill>
                <a:latin typeface="Georgia" panose="02040502050405020303" pitchFamily="18" charset="0"/>
                <a:cs typeface="Georgia"/>
              </a:rPr>
              <a:t> </a:t>
            </a:r>
            <a:r>
              <a:rPr lang="en-US" sz="1600" spc="-10" dirty="0">
                <a:solidFill>
                  <a:schemeClr val="bg1"/>
                </a:solidFill>
                <a:latin typeface="Georgia" panose="02040502050405020303" pitchFamily="18" charset="0"/>
                <a:cs typeface="Georgia"/>
              </a:rPr>
              <a:t>bishops </a:t>
            </a:r>
            <a:r>
              <a:rPr lang="en-US" sz="1600" dirty="0">
                <a:solidFill>
                  <a:schemeClr val="bg1"/>
                </a:solidFill>
                <a:latin typeface="Georgia" panose="02040502050405020303" pitchFamily="18" charset="0"/>
                <a:cs typeface="Georgia"/>
              </a:rPr>
              <a:t>lost</a:t>
            </a:r>
            <a:r>
              <a:rPr lang="en-US" sz="1600" spc="-204" dirty="0">
                <a:solidFill>
                  <a:schemeClr val="bg1"/>
                </a:solidFill>
                <a:latin typeface="Georgia" panose="02040502050405020303" pitchFamily="18" charset="0"/>
                <a:cs typeface="Georgia"/>
              </a:rPr>
              <a:t> </a:t>
            </a:r>
            <a:r>
              <a:rPr lang="en-US" sz="1600" spc="-10" dirty="0">
                <a:solidFill>
                  <a:schemeClr val="bg1"/>
                </a:solidFill>
                <a:latin typeface="Georgia" panose="02040502050405020303" pitchFamily="18" charset="0"/>
                <a:cs typeface="Georgia"/>
              </a:rPr>
              <a:t>eyes</a:t>
            </a:r>
            <a:r>
              <a:rPr lang="en-US" sz="1600" spc="-200" dirty="0">
                <a:solidFill>
                  <a:schemeClr val="bg1"/>
                </a:solidFill>
                <a:latin typeface="Georgia" panose="02040502050405020303" pitchFamily="18" charset="0"/>
                <a:cs typeface="Georgia"/>
              </a:rPr>
              <a:t> </a:t>
            </a:r>
            <a:r>
              <a:rPr lang="en-US" sz="1600" spc="-60" dirty="0">
                <a:solidFill>
                  <a:schemeClr val="bg1"/>
                </a:solidFill>
                <a:latin typeface="Georgia" panose="02040502050405020303" pitchFamily="18" charset="0"/>
                <a:cs typeface="Georgia"/>
              </a:rPr>
              <a:t>from </a:t>
            </a:r>
            <a:r>
              <a:rPr lang="en-US" sz="1600" spc="-10" dirty="0">
                <a:solidFill>
                  <a:schemeClr val="bg1"/>
                </a:solidFill>
                <a:latin typeface="Georgia" panose="02040502050405020303" pitchFamily="18" charset="0"/>
                <a:cs typeface="Georgia"/>
              </a:rPr>
              <a:t>persecution</a:t>
            </a:r>
            <a:endParaRPr lang="en-US" sz="1600" dirty="0">
              <a:solidFill>
                <a:schemeClr val="bg1"/>
              </a:solidFill>
              <a:latin typeface="Georgia" panose="02040502050405020303" pitchFamily="18" charset="0"/>
              <a:cs typeface="Georgia"/>
            </a:endParaRPr>
          </a:p>
          <a:p>
            <a:pPr marL="12700" marR="465455">
              <a:tabLst>
                <a:tab pos="387350" algn="l"/>
              </a:tabLst>
            </a:pPr>
            <a:r>
              <a:rPr lang="en-US" sz="1600" spc="-10" dirty="0">
                <a:solidFill>
                  <a:schemeClr val="bg1"/>
                </a:solidFill>
                <a:latin typeface="Georgia" panose="02040502050405020303" pitchFamily="18" charset="0"/>
                <a:cs typeface="Georgia"/>
              </a:rPr>
              <a:t>Another bishop </a:t>
            </a:r>
            <a:r>
              <a:rPr lang="en-US" sz="1600" spc="-135" dirty="0">
                <a:solidFill>
                  <a:schemeClr val="bg1"/>
                </a:solidFill>
                <a:latin typeface="Georgia" panose="02040502050405020303" pitchFamily="18" charset="0"/>
                <a:cs typeface="Georgia"/>
              </a:rPr>
              <a:t>hamstrung</a:t>
            </a:r>
            <a:endParaRPr lang="en-US" sz="1600" dirty="0">
              <a:solidFill>
                <a:schemeClr val="bg1"/>
              </a:solidFill>
              <a:latin typeface="Georgia" panose="02040502050405020303" pitchFamily="18" charset="0"/>
              <a:cs typeface="Georgia"/>
            </a:endParaRPr>
          </a:p>
          <a:p>
            <a:pPr marL="12700" marR="234950">
              <a:tabLst>
                <a:tab pos="387350" algn="l"/>
              </a:tabLst>
            </a:pPr>
            <a:r>
              <a:rPr lang="en-US" sz="1600" spc="-40" dirty="0">
                <a:solidFill>
                  <a:schemeClr val="bg1"/>
                </a:solidFill>
                <a:latin typeface="Georgia" panose="02040502050405020303" pitchFamily="18" charset="0"/>
                <a:cs typeface="Georgia"/>
              </a:rPr>
              <a:t>Bishop</a:t>
            </a:r>
            <a:r>
              <a:rPr lang="en-US" sz="1600" spc="-175" dirty="0">
                <a:solidFill>
                  <a:schemeClr val="bg1"/>
                </a:solidFill>
                <a:latin typeface="Georgia" panose="02040502050405020303" pitchFamily="18" charset="0"/>
                <a:cs typeface="Georgia"/>
              </a:rPr>
              <a:t> </a:t>
            </a:r>
            <a:r>
              <a:rPr lang="en-US" sz="1600" spc="-150" dirty="0">
                <a:solidFill>
                  <a:schemeClr val="bg1"/>
                </a:solidFill>
                <a:latin typeface="Georgia" panose="02040502050405020303" pitchFamily="18" charset="0"/>
                <a:cs typeface="Georgia"/>
              </a:rPr>
              <a:t>Paul </a:t>
            </a:r>
            <a:r>
              <a:rPr lang="en-US" sz="1600" dirty="0">
                <a:solidFill>
                  <a:schemeClr val="bg1"/>
                </a:solidFill>
                <a:latin typeface="Georgia" panose="02040502050405020303" pitchFamily="18" charset="0"/>
                <a:cs typeface="Georgia"/>
              </a:rPr>
              <a:t>of</a:t>
            </a:r>
            <a:r>
              <a:rPr lang="en-US" sz="1600" spc="30" dirty="0">
                <a:solidFill>
                  <a:schemeClr val="bg1"/>
                </a:solidFill>
                <a:latin typeface="Georgia" panose="02040502050405020303" pitchFamily="18" charset="0"/>
                <a:cs typeface="Georgia"/>
              </a:rPr>
              <a:t> </a:t>
            </a:r>
            <a:r>
              <a:rPr lang="en-US" sz="1600" spc="-35" dirty="0">
                <a:solidFill>
                  <a:schemeClr val="bg1"/>
                </a:solidFill>
                <a:latin typeface="Georgia" panose="02040502050405020303" pitchFamily="18" charset="0"/>
                <a:cs typeface="Georgia"/>
              </a:rPr>
              <a:t>Caesarea </a:t>
            </a:r>
            <a:r>
              <a:rPr lang="en-US" sz="1600" spc="-135" dirty="0">
                <a:solidFill>
                  <a:schemeClr val="bg1"/>
                </a:solidFill>
                <a:latin typeface="Georgia" panose="02040502050405020303" pitchFamily="18" charset="0"/>
                <a:cs typeface="Georgia"/>
              </a:rPr>
              <a:t>hands</a:t>
            </a:r>
            <a:r>
              <a:rPr lang="en-US" sz="1600" spc="-70" dirty="0">
                <a:solidFill>
                  <a:schemeClr val="bg1"/>
                </a:solidFill>
                <a:latin typeface="Georgia" panose="02040502050405020303" pitchFamily="18" charset="0"/>
                <a:cs typeface="Georgia"/>
              </a:rPr>
              <a:t> </a:t>
            </a:r>
            <a:r>
              <a:rPr lang="en-US" sz="1600" spc="-25" dirty="0">
                <a:solidFill>
                  <a:schemeClr val="bg1"/>
                </a:solidFill>
                <a:latin typeface="Georgia" panose="02040502050405020303" pitchFamily="18" charset="0"/>
                <a:cs typeface="Georgia"/>
              </a:rPr>
              <a:t>hot </a:t>
            </a:r>
            <a:r>
              <a:rPr lang="en-US" sz="1600" spc="-85" dirty="0">
                <a:solidFill>
                  <a:schemeClr val="bg1"/>
                </a:solidFill>
                <a:latin typeface="Georgia" panose="02040502050405020303" pitchFamily="18" charset="0"/>
                <a:cs typeface="Georgia"/>
              </a:rPr>
              <a:t>irons,</a:t>
            </a:r>
            <a:r>
              <a:rPr lang="en-US" sz="1600" spc="-114" dirty="0">
                <a:solidFill>
                  <a:schemeClr val="bg1"/>
                </a:solidFill>
                <a:latin typeface="Georgia" panose="02040502050405020303" pitchFamily="18" charset="0"/>
                <a:cs typeface="Georgia"/>
              </a:rPr>
              <a:t> paralyzed</a:t>
            </a:r>
          </a:p>
          <a:p>
            <a:pPr marL="12700" marR="234950">
              <a:tabLst>
                <a:tab pos="387350" algn="l"/>
              </a:tabLst>
            </a:pPr>
            <a:r>
              <a:rPr kumimoji="0" lang="en-US" sz="1600" b="0" i="0" u="none" strike="noStrike" kern="0" cap="none" spc="-114" normalizeH="0" baseline="0" noProof="0" dirty="0">
                <a:ln>
                  <a:noFill/>
                </a:ln>
                <a:solidFill>
                  <a:schemeClr val="bg1"/>
                </a:solidFill>
                <a:effectLst/>
                <a:uLnTx/>
                <a:uFillTx/>
                <a:latin typeface="Georgia" panose="02040502050405020303" pitchFamily="18" charset="0"/>
                <a:sym typeface="Instrument Sans"/>
              </a:rPr>
              <a:t>St.</a:t>
            </a:r>
            <a:r>
              <a:rPr kumimoji="0" lang="en-US" sz="1600" b="0" i="0" u="none" strike="noStrike" kern="0" cap="none" spc="0" normalizeH="0" baseline="0" noProof="0" dirty="0">
                <a:ln>
                  <a:noFill/>
                </a:ln>
                <a:solidFill>
                  <a:schemeClr val="bg1"/>
                </a:solidFill>
                <a:effectLst/>
                <a:uLnTx/>
                <a:uFillTx/>
                <a:latin typeface="Georgia" panose="02040502050405020303" pitchFamily="18" charset="0"/>
                <a:sym typeface="Instrument Sans"/>
              </a:rPr>
              <a:t> Nick’s Slap</a:t>
            </a:r>
          </a:p>
        </p:txBody>
      </p:sp>
      <p:sp>
        <p:nvSpPr>
          <p:cNvPr id="9" name="TextBox 8">
            <a:extLst>
              <a:ext uri="{FF2B5EF4-FFF2-40B4-BE49-F238E27FC236}">
                <a16:creationId xmlns:a16="http://schemas.microsoft.com/office/drawing/2014/main" id="{D92DED8D-6DBE-8FC0-DB07-9B214F8086F5}"/>
              </a:ext>
            </a:extLst>
          </p:cNvPr>
          <p:cNvSpPr txBox="1"/>
          <p:nvPr/>
        </p:nvSpPr>
        <p:spPr>
          <a:xfrm>
            <a:off x="4685469" y="1350536"/>
            <a:ext cx="4343400" cy="1077218"/>
          </a:xfrm>
          <a:prstGeom prst="rect">
            <a:avLst/>
          </a:prstGeom>
          <a:noFill/>
        </p:spPr>
        <p:txBody>
          <a:bodyPr wrap="square">
            <a:spAutoFit/>
          </a:bodyPr>
          <a:lstStyle/>
          <a:p>
            <a:pPr marL="23495" marR="5080" algn="r">
              <a:tabLst>
                <a:tab pos="387350" algn="l"/>
              </a:tabLst>
            </a:pPr>
            <a:r>
              <a:rPr lang="en-US" sz="1600" spc="-55" dirty="0">
                <a:solidFill>
                  <a:schemeClr val="bg1"/>
                </a:solidFill>
                <a:latin typeface="Georgia" panose="02040502050405020303" pitchFamily="18" charset="0"/>
                <a:cs typeface="Georgia"/>
              </a:rPr>
              <a:t>Eusebius &amp; Arius vs Athanasius</a:t>
            </a:r>
          </a:p>
          <a:p>
            <a:pPr marL="23495" marR="5080" algn="r">
              <a:tabLst>
                <a:tab pos="387350" algn="l"/>
              </a:tabLst>
            </a:pPr>
            <a:r>
              <a:rPr lang="en-US" sz="1600" spc="-55" dirty="0">
                <a:solidFill>
                  <a:schemeClr val="bg1"/>
                </a:solidFill>
                <a:latin typeface="Georgia" panose="02040502050405020303" pitchFamily="18" charset="0"/>
                <a:cs typeface="Georgia"/>
              </a:rPr>
              <a:t>Black Dwarf</a:t>
            </a:r>
          </a:p>
          <a:p>
            <a:pPr marL="23495" marR="5080" algn="r">
              <a:tabLst>
                <a:tab pos="387350" algn="l"/>
              </a:tabLst>
            </a:pPr>
            <a:r>
              <a:rPr lang="en-US" sz="1600" spc="-55" dirty="0">
                <a:solidFill>
                  <a:schemeClr val="bg1"/>
                </a:solidFill>
                <a:latin typeface="Georgia" panose="02040502050405020303" pitchFamily="18" charset="0"/>
                <a:cs typeface="Georgia"/>
              </a:rPr>
              <a:t>Exiled 5 times defending the deity of Christ</a:t>
            </a:r>
          </a:p>
          <a:p>
            <a:pPr marL="23495" marR="5080" algn="r">
              <a:tabLst>
                <a:tab pos="387350" algn="l"/>
              </a:tabLst>
            </a:pPr>
            <a:r>
              <a:rPr lang="en-US" sz="1600" spc="-55" dirty="0">
                <a:solidFill>
                  <a:schemeClr val="bg1"/>
                </a:solidFill>
                <a:latin typeface="Georgia" panose="02040502050405020303" pitchFamily="18" charset="0"/>
                <a:cs typeface="Georgia"/>
              </a:rPr>
              <a:t>Athanasius Contra Mundum</a:t>
            </a:r>
            <a:endParaRPr kumimoji="0" lang="en-US" sz="1600" b="0" i="0" u="none" strike="noStrike" kern="0" cap="none" spc="0" normalizeH="0" baseline="0" noProof="0" dirty="0">
              <a:ln>
                <a:noFill/>
              </a:ln>
              <a:solidFill>
                <a:schemeClr val="bg1"/>
              </a:solidFill>
              <a:effectLst/>
              <a:uLnTx/>
              <a:uFillTx/>
              <a:latin typeface="Georgia" panose="02040502050405020303" pitchFamily="18" charset="0"/>
              <a:sym typeface="Instrument Sans"/>
            </a:endParaRPr>
          </a:p>
        </p:txBody>
      </p:sp>
    </p:spTree>
    <p:extLst>
      <p:ext uri="{BB962C8B-B14F-4D97-AF65-F5344CB8AC3E}">
        <p14:creationId xmlns:p14="http://schemas.microsoft.com/office/powerpoint/2010/main" val="872166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78DA96B-F1E6-B442-C0DE-9B58E6004802}"/>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7BD4659F-C996-D7DC-6197-F222C01E3403}"/>
              </a:ext>
            </a:extLst>
          </p:cNvPr>
          <p:cNvSpPr txBox="1">
            <a:spLocks noGrp="1"/>
          </p:cNvSpPr>
          <p:nvPr>
            <p:ph type="title"/>
          </p:nvPr>
        </p:nvSpPr>
        <p:spPr>
          <a:xfrm>
            <a:off x="3356960" y="228951"/>
            <a:ext cx="8686500" cy="9677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t>VERDICT</a:t>
            </a:r>
            <a:endParaRPr sz="4400" dirty="0"/>
          </a:p>
        </p:txBody>
      </p:sp>
      <p:sp>
        <p:nvSpPr>
          <p:cNvPr id="203" name="Google Shape;203;p31">
            <a:extLst>
              <a:ext uri="{FF2B5EF4-FFF2-40B4-BE49-F238E27FC236}">
                <a16:creationId xmlns:a16="http://schemas.microsoft.com/office/drawing/2014/main" id="{236BCC59-B523-A739-CA86-070ECE094A6D}"/>
              </a:ext>
            </a:extLst>
          </p:cNvPr>
          <p:cNvSpPr txBox="1">
            <a:spLocks noGrp="1"/>
          </p:cNvSpPr>
          <p:nvPr>
            <p:ph type="subTitle" idx="1"/>
          </p:nvPr>
        </p:nvSpPr>
        <p:spPr>
          <a:xfrm>
            <a:off x="108283" y="966518"/>
            <a:ext cx="8806967" cy="4399366"/>
          </a:xfrm>
          <a:prstGeom prst="rect">
            <a:avLst/>
          </a:prstGeom>
        </p:spPr>
        <p:txBody>
          <a:bodyPr spcFirstLastPara="1" wrap="square" lIns="91425" tIns="91425" rIns="91425" bIns="91425" anchor="t" anchorCtr="0">
            <a:noAutofit/>
          </a:bodyPr>
          <a:lstStyle/>
          <a:p>
            <a:pPr marL="0" indent="0">
              <a:buNone/>
            </a:pPr>
            <a:r>
              <a:rPr lang="en-US" sz="2300" dirty="0"/>
              <a:t>			Athanasius insisted that there is no place 			in Christian thought for any kind of an intermediate being between God and man, between Creator and creature. And he argues passionately that true redemption is accomplished only through God the Son, not an intermediary. Athanasius wins the day at the Council of Nicaea, the Father and the Son are co-eternal and of one substance (</a:t>
            </a:r>
            <a:r>
              <a:rPr lang="en-US" sz="2300" dirty="0" err="1"/>
              <a:t>homoousius</a:t>
            </a:r>
            <a:r>
              <a:rPr lang="en-US" sz="2300" dirty="0"/>
              <a:t>.)”</a:t>
            </a:r>
          </a:p>
          <a:p>
            <a:pPr marL="0" indent="0">
              <a:buNone/>
            </a:pPr>
            <a:r>
              <a:rPr lang="en-US" sz="2300" dirty="0"/>
              <a:t>NOT </a:t>
            </a:r>
            <a:r>
              <a:rPr lang="en-US" sz="2300" dirty="0" err="1"/>
              <a:t>heteroousios</a:t>
            </a:r>
            <a:r>
              <a:rPr lang="en-US" sz="2300" dirty="0"/>
              <a:t> “of different essence/being” and </a:t>
            </a:r>
          </a:p>
          <a:p>
            <a:pPr marL="0" indent="0">
              <a:buNone/>
            </a:pPr>
            <a:r>
              <a:rPr lang="en-US" sz="2300" dirty="0"/>
              <a:t>NOT </a:t>
            </a:r>
            <a:r>
              <a:rPr lang="en-US" sz="2300" dirty="0" err="1"/>
              <a:t>homoiousios</a:t>
            </a:r>
            <a:r>
              <a:rPr lang="en-US" sz="2300" dirty="0"/>
              <a:t> “of similar or like essence/being”</a:t>
            </a:r>
          </a:p>
          <a:p>
            <a:pPr marL="0" indent="0">
              <a:buNone/>
            </a:pPr>
            <a:endParaRPr lang="en-US" sz="2300" dirty="0"/>
          </a:p>
          <a:p>
            <a:pPr marL="0" indent="0">
              <a:buNone/>
            </a:pPr>
            <a:r>
              <a:rPr lang="en-US" sz="2300" dirty="0"/>
              <a:t>All but 3 agreed of the ~250 bishops attending</a:t>
            </a:r>
          </a:p>
        </p:txBody>
      </p:sp>
      <p:sp>
        <p:nvSpPr>
          <p:cNvPr id="204" name="Google Shape;204;p31">
            <a:extLst>
              <a:ext uri="{FF2B5EF4-FFF2-40B4-BE49-F238E27FC236}">
                <a16:creationId xmlns:a16="http://schemas.microsoft.com/office/drawing/2014/main" id="{ACD5B204-4D45-5F71-4109-72115BF9674F}"/>
              </a:ext>
            </a:extLst>
          </p:cNvPr>
          <p:cNvSpPr/>
          <p:nvPr/>
        </p:nvSpPr>
        <p:spPr>
          <a:xfrm rot="-265740">
            <a:off x="6006085" y="275300"/>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FFED3746-EFC1-433A-E059-05A3E35EC626}"/>
              </a:ext>
            </a:extLst>
          </p:cNvPr>
          <p:cNvSpPr/>
          <p:nvPr/>
        </p:nvSpPr>
        <p:spPr>
          <a:xfrm rot="-265740">
            <a:off x="6006085" y="206904"/>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pic>
        <p:nvPicPr>
          <p:cNvPr id="5122" name="Picture 2" descr="The Black Dwarf - Christ Church Midrand">
            <a:extLst>
              <a:ext uri="{FF2B5EF4-FFF2-40B4-BE49-F238E27FC236}">
                <a16:creationId xmlns:a16="http://schemas.microsoft.com/office/drawing/2014/main" id="{83CEAAD4-52D3-71D1-62E1-A7170592C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50" y="228951"/>
            <a:ext cx="2622460" cy="1475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190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FEE11381-C246-C541-C914-F757CC032134}"/>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AFE61748-414B-1A35-CE56-644D7FBDA0FC}"/>
              </a:ext>
            </a:extLst>
          </p:cNvPr>
          <p:cNvSpPr txBox="1">
            <a:spLocks noGrp="1"/>
          </p:cNvSpPr>
          <p:nvPr>
            <p:ph type="title"/>
          </p:nvPr>
        </p:nvSpPr>
        <p:spPr>
          <a:xfrm>
            <a:off x="3356960" y="228951"/>
            <a:ext cx="8686500" cy="9677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t>CREED</a:t>
            </a:r>
            <a:endParaRPr sz="4400" dirty="0"/>
          </a:p>
        </p:txBody>
      </p:sp>
      <p:sp>
        <p:nvSpPr>
          <p:cNvPr id="203" name="Google Shape;203;p31">
            <a:extLst>
              <a:ext uri="{FF2B5EF4-FFF2-40B4-BE49-F238E27FC236}">
                <a16:creationId xmlns:a16="http://schemas.microsoft.com/office/drawing/2014/main" id="{4A43A9CD-65AA-6DF6-6704-AB063AA5A1F9}"/>
              </a:ext>
            </a:extLst>
          </p:cNvPr>
          <p:cNvSpPr txBox="1">
            <a:spLocks noGrp="1"/>
          </p:cNvSpPr>
          <p:nvPr>
            <p:ph type="subTitle" idx="1"/>
          </p:nvPr>
        </p:nvSpPr>
        <p:spPr>
          <a:xfrm>
            <a:off x="3874168" y="1262518"/>
            <a:ext cx="5041082" cy="4015153"/>
          </a:xfrm>
          <a:prstGeom prst="rect">
            <a:avLst/>
          </a:prstGeom>
        </p:spPr>
        <p:txBody>
          <a:bodyPr spcFirstLastPara="1" wrap="square" lIns="91425" tIns="91425" rIns="91425" bIns="91425" anchor="t" anchorCtr="0">
            <a:noAutofit/>
          </a:bodyPr>
          <a:lstStyle/>
          <a:p>
            <a:pPr marL="342900" indent="-342900"/>
            <a:r>
              <a:rPr lang="en-US" sz="2400" dirty="0"/>
              <a:t>The overwhelming majority of Bishops condemned Arius as a heretic</a:t>
            </a:r>
          </a:p>
          <a:p>
            <a:pPr marL="342900" indent="-342900"/>
            <a:r>
              <a:rPr lang="en-US" sz="2400" dirty="0"/>
              <a:t> Anyone preaching his ideas or possessing his manuscripts may be convicted of a capital crime.</a:t>
            </a:r>
          </a:p>
          <a:p>
            <a:pPr marL="342900" indent="-342900"/>
            <a:r>
              <a:rPr lang="en-US" sz="2400" dirty="0"/>
              <a:t>Formulated an official Creed to affirm, against Arian heresy</a:t>
            </a:r>
          </a:p>
          <a:p>
            <a:pPr marL="342900" indent="-342900"/>
            <a:endParaRPr lang="en-US" sz="2400" dirty="0"/>
          </a:p>
          <a:p>
            <a:pPr marL="342900" indent="-342900"/>
            <a:r>
              <a:rPr lang="en-US" sz="2400" dirty="0"/>
              <a:t>Important to this day: Cults</a:t>
            </a:r>
          </a:p>
        </p:txBody>
      </p:sp>
      <p:sp>
        <p:nvSpPr>
          <p:cNvPr id="204" name="Google Shape;204;p31">
            <a:extLst>
              <a:ext uri="{FF2B5EF4-FFF2-40B4-BE49-F238E27FC236}">
                <a16:creationId xmlns:a16="http://schemas.microsoft.com/office/drawing/2014/main" id="{EF13FD8F-00FE-3DD6-6F15-5DFEF4B577D4}"/>
              </a:ext>
            </a:extLst>
          </p:cNvPr>
          <p:cNvSpPr/>
          <p:nvPr/>
        </p:nvSpPr>
        <p:spPr>
          <a:xfrm rot="-265740">
            <a:off x="6006085" y="275300"/>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E149882B-E6CB-ACEE-9741-101F49C63CE4}"/>
              </a:ext>
            </a:extLst>
          </p:cNvPr>
          <p:cNvSpPr/>
          <p:nvPr/>
        </p:nvSpPr>
        <p:spPr>
          <a:xfrm rot="-265740">
            <a:off x="6006085" y="206904"/>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pic>
        <p:nvPicPr>
          <p:cNvPr id="5124" name="Picture 4" descr="Nicene Creed - Wikipedia">
            <a:extLst>
              <a:ext uri="{FF2B5EF4-FFF2-40B4-BE49-F238E27FC236}">
                <a16:creationId xmlns:a16="http://schemas.microsoft.com/office/drawing/2014/main" id="{2A52BED4-50E5-CB2F-4BA6-17605AC32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50" y="160554"/>
            <a:ext cx="3506805" cy="4753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643857"/>
      </p:ext>
    </p:extLst>
  </p:cSld>
  <p:clrMapOvr>
    <a:masterClrMapping/>
  </p:clrMapOvr>
</p:sld>
</file>

<file path=ppt/theme/theme1.xml><?xml version="1.0" encoding="utf-8"?>
<a:theme xmlns:a="http://schemas.openxmlformats.org/drawingml/2006/main" name="Church and Religion by Slidesgo">
  <a:themeElements>
    <a:clrScheme name="Simple Light">
      <a:dk1>
        <a:srgbClr val="590202"/>
      </a:dk1>
      <a:lt1>
        <a:srgbClr val="FFFDF5"/>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1454</TotalTime>
  <Words>1468</Words>
  <Application>Microsoft Office PowerPoint</Application>
  <PresentationFormat>On-screen Show (16:9)</PresentationFormat>
  <Paragraphs>112</Paragraphs>
  <Slides>30</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Raleway</vt:lpstr>
      <vt:lpstr>Open Sans</vt:lpstr>
      <vt:lpstr>Arial</vt:lpstr>
      <vt:lpstr>Instrument Serif</vt:lpstr>
      <vt:lpstr>Georgia</vt:lpstr>
      <vt:lpstr>Instrument Sans</vt:lpstr>
      <vt:lpstr>Open Sans Light</vt:lpstr>
      <vt:lpstr>Anaheim</vt:lpstr>
      <vt:lpstr>Bebas Neue</vt:lpstr>
      <vt:lpstr>Nunito Light</vt:lpstr>
      <vt:lpstr>Church and Religion by Slidesgo</vt:lpstr>
      <vt:lpstr>NICENE CREED AFTER 1700 YEARS</vt:lpstr>
      <vt:lpstr>ARIUS Pre-325</vt:lpstr>
      <vt:lpstr>Famous song lyrics ♬“There was (once) a time when Christ was not” ♬ </vt:lpstr>
      <vt:lpstr>The Gloria Patri</vt:lpstr>
      <vt:lpstr>Emperor Constantine</vt:lpstr>
      <vt:lpstr>THE COUNCIL OF NICEA</vt:lpstr>
      <vt:lpstr>Conflict</vt:lpstr>
      <vt:lpstr>VERDICT</vt:lpstr>
      <vt:lpstr>CREED</vt:lpstr>
      <vt:lpstr>THE NICENE CREED</vt:lpstr>
      <vt:lpstr>Structure of the Nicene Creed (325)</vt:lpstr>
      <vt:lpstr>01</vt:lpstr>
      <vt:lpstr>THE NICENE CREED</vt:lpstr>
      <vt:lpstr>What is a creed?</vt:lpstr>
      <vt:lpstr>PowerPoint Presentation</vt:lpstr>
      <vt:lpstr>PowerPoint Presentation</vt:lpstr>
      <vt:lpstr>PowerPoint Presentation</vt:lpstr>
      <vt:lpstr>PowerPoint Presentation</vt:lpstr>
      <vt:lpstr>PowerPoint Presentation</vt:lpstr>
      <vt:lpstr>PowerPoint Presentation</vt:lpstr>
      <vt:lpstr>We Believe…</vt:lpstr>
      <vt:lpstr>We Believe…</vt:lpstr>
      <vt:lpstr>What does it mean to believe?</vt:lpstr>
      <vt:lpstr>What does it mean to believe?</vt:lpstr>
      <vt:lpstr>What does it mean to believe?</vt:lpstr>
      <vt:lpstr>We Believe…</vt:lpstr>
      <vt:lpstr>We Believe…</vt:lpstr>
      <vt:lpstr>Belief</vt:lpstr>
      <vt:lpstr>Belief</vt:lpstr>
      <vt:lpstr>Belief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Gonzales, Bruce A</cp:lastModifiedBy>
  <cp:revision>8</cp:revision>
  <dcterms:modified xsi:type="dcterms:W3CDTF">2025-07-10T21:06:52Z</dcterms:modified>
</cp:coreProperties>
</file>